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4"/>
    <p:sldMasterId id="2147483688" r:id="rId5"/>
    <p:sldMasterId id="2147483696" r:id="rId6"/>
    <p:sldMasterId id="2147483698" r:id="rId7"/>
    <p:sldMasterId id="2147483668" r:id="rId8"/>
    <p:sldMasterId id="2147483729" r:id="rId9"/>
    <p:sldMasterId id="2147483648" r:id="rId10"/>
    <p:sldMasterId id="2147483758" r:id="rId11"/>
    <p:sldMasterId id="2147483660" r:id="rId12"/>
  </p:sldMasterIdLst>
  <p:notesMasterIdLst>
    <p:notesMasterId r:id="rId43"/>
  </p:notesMasterIdLst>
  <p:handoutMasterIdLst>
    <p:handoutMasterId r:id="rId44"/>
  </p:handoutMasterIdLst>
  <p:sldIdLst>
    <p:sldId id="257" r:id="rId13"/>
    <p:sldId id="321" r:id="rId14"/>
    <p:sldId id="314" r:id="rId15"/>
    <p:sldId id="323" r:id="rId16"/>
    <p:sldId id="332" r:id="rId17"/>
    <p:sldId id="333" r:id="rId18"/>
    <p:sldId id="325" r:id="rId19"/>
    <p:sldId id="334" r:id="rId20"/>
    <p:sldId id="336" r:id="rId21"/>
    <p:sldId id="337" r:id="rId22"/>
    <p:sldId id="338" r:id="rId23"/>
    <p:sldId id="339" r:id="rId24"/>
    <p:sldId id="340" r:id="rId25"/>
    <p:sldId id="341" r:id="rId26"/>
    <p:sldId id="342" r:id="rId27"/>
    <p:sldId id="343" r:id="rId28"/>
    <p:sldId id="344" r:id="rId29"/>
    <p:sldId id="335" r:id="rId30"/>
    <p:sldId id="348" r:id="rId31"/>
    <p:sldId id="349" r:id="rId32"/>
    <p:sldId id="350" r:id="rId33"/>
    <p:sldId id="351" r:id="rId34"/>
    <p:sldId id="352" r:id="rId35"/>
    <p:sldId id="353" r:id="rId36"/>
    <p:sldId id="331" r:id="rId37"/>
    <p:sldId id="345" r:id="rId38"/>
    <p:sldId id="346" r:id="rId39"/>
    <p:sldId id="347" r:id="rId40"/>
    <p:sldId id="326" r:id="rId41"/>
    <p:sldId id="327" r:id="rId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1pPr>
    <a:lvl2pPr marL="0" marR="0" indent="2286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2pPr>
    <a:lvl3pPr marL="0" marR="0" indent="4572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3pPr>
    <a:lvl4pPr marL="0" marR="0" indent="6858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4pPr>
    <a:lvl5pPr marL="0" marR="0" indent="9144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5pPr>
    <a:lvl6pPr marL="0" marR="0" indent="11430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6pPr>
    <a:lvl7pPr marL="0" marR="0" indent="13716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7pPr>
    <a:lvl8pPr marL="0" marR="0" indent="16002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8pPr>
    <a:lvl9pPr marL="0" marR="0" indent="18288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453A"/>
    <a:srgbClr val="FFFFFF"/>
    <a:srgbClr val="F1EFF0"/>
    <a:srgbClr val="00D8B4"/>
    <a:srgbClr val="99F0E1"/>
    <a:srgbClr val="76232F"/>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8315C-EE09-F963-353C-1D47A2E0B62C}" v="1" dt="2023-08-02T19:07:19.500"/>
    <p1510:client id="{6268694A-43BA-8804-2446-9F456836DA4E}" v="85" dt="2023-08-02T22:12:01.054"/>
    <p1510:client id="{9C0C8136-1D45-4CF2-82F9-A4119C129378}" v="2" dt="2023-08-03T15:23:02.467"/>
    <p1510:client id="{A9AB29C3-B3BE-4B6A-AED4-3EF11C88D48A}" v="626" dt="2023-08-03T17:46:23.772"/>
    <p1510:client id="{B23335C8-59D6-B6FE-D7DF-B3F5ADDD0415}" v="8" dt="2023-08-02T21:13:57.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y Littleton" userId="S::haley.littleton@westernresources.org::4edad10f-1bcf-425b-b518-52a402bb50fd" providerId="AD" clId="Web-{6268694A-43BA-8804-2446-9F456836DA4E}"/>
    <pc:docChg chg="modSld">
      <pc:chgData name="Haley Littleton" userId="S::haley.littleton@westernresources.org::4edad10f-1bcf-425b-b518-52a402bb50fd" providerId="AD" clId="Web-{6268694A-43BA-8804-2446-9F456836DA4E}" dt="2023-08-02T22:11:58.851" v="82" actId="20577"/>
      <pc:docMkLst>
        <pc:docMk/>
      </pc:docMkLst>
      <pc:sldChg chg="addSp modSp">
        <pc:chgData name="Haley Littleton" userId="S::haley.littleton@westernresources.org::4edad10f-1bcf-425b-b518-52a402bb50fd" providerId="AD" clId="Web-{6268694A-43BA-8804-2446-9F456836DA4E}" dt="2023-08-02T22:11:40.397" v="77" actId="14100"/>
        <pc:sldMkLst>
          <pc:docMk/>
          <pc:sldMk cId="705546896" sldId="257"/>
        </pc:sldMkLst>
        <pc:spChg chg="mod">
          <ac:chgData name="Haley Littleton" userId="S::haley.littleton@westernresources.org::4edad10f-1bcf-425b-b518-52a402bb50fd" providerId="AD" clId="Web-{6268694A-43BA-8804-2446-9F456836DA4E}" dt="2023-08-02T22:11:40.397" v="77" actId="14100"/>
          <ac:spMkLst>
            <pc:docMk/>
            <pc:sldMk cId="705546896" sldId="257"/>
            <ac:spMk id="15" creationId="{06380F71-60C7-7867-99D9-C111F30DBB66}"/>
          </ac:spMkLst>
        </pc:spChg>
        <pc:picChg chg="add mod">
          <ac:chgData name="Haley Littleton" userId="S::haley.littleton@westernresources.org::4edad10f-1bcf-425b-b518-52a402bb50fd" providerId="AD" clId="Web-{6268694A-43BA-8804-2446-9F456836DA4E}" dt="2023-08-02T22:11:24.038" v="71" actId="1076"/>
          <ac:picMkLst>
            <pc:docMk/>
            <pc:sldMk cId="705546896" sldId="257"/>
            <ac:picMk id="2" creationId="{0C1AA260-7758-0C6C-A9E0-66398207B2B2}"/>
          </ac:picMkLst>
        </pc:picChg>
        <pc:picChg chg="mod">
          <ac:chgData name="Haley Littleton" userId="S::haley.littleton@westernresources.org::4edad10f-1bcf-425b-b518-52a402bb50fd" providerId="AD" clId="Web-{6268694A-43BA-8804-2446-9F456836DA4E}" dt="2023-08-02T22:11:34.272" v="75" actId="1076"/>
          <ac:picMkLst>
            <pc:docMk/>
            <pc:sldMk cId="705546896" sldId="257"/>
            <ac:picMk id="23" creationId="{BC611655-14AF-0538-78DC-A069849A0689}"/>
          </ac:picMkLst>
        </pc:picChg>
        <pc:picChg chg="mod">
          <ac:chgData name="Haley Littleton" userId="S::haley.littleton@westernresources.org::4edad10f-1bcf-425b-b518-52a402bb50fd" providerId="AD" clId="Web-{6268694A-43BA-8804-2446-9F456836DA4E}" dt="2023-08-02T22:11:32.147" v="74" actId="1076"/>
          <ac:picMkLst>
            <pc:docMk/>
            <pc:sldMk cId="705546896" sldId="257"/>
            <ac:picMk id="25" creationId="{BD7F3584-C667-91B4-9F66-DBEA1EBFA6B1}"/>
          </ac:picMkLst>
        </pc:picChg>
        <pc:picChg chg="mod">
          <ac:chgData name="Haley Littleton" userId="S::haley.littleton@westernresources.org::4edad10f-1bcf-425b-b518-52a402bb50fd" providerId="AD" clId="Web-{6268694A-43BA-8804-2446-9F456836DA4E}" dt="2023-08-02T22:11:30.554" v="73" actId="1076"/>
          <ac:picMkLst>
            <pc:docMk/>
            <pc:sldMk cId="705546896" sldId="257"/>
            <ac:picMk id="27" creationId="{57D587DF-B26F-3AAA-49A9-D5CF709A3913}"/>
          </ac:picMkLst>
        </pc:picChg>
        <pc:picChg chg="mod">
          <ac:chgData name="Haley Littleton" userId="S::haley.littleton@westernresources.org::4edad10f-1bcf-425b-b518-52a402bb50fd" providerId="AD" clId="Web-{6268694A-43BA-8804-2446-9F456836DA4E}" dt="2023-08-02T22:11:25.819" v="72" actId="1076"/>
          <ac:picMkLst>
            <pc:docMk/>
            <pc:sldMk cId="705546896" sldId="257"/>
            <ac:picMk id="29" creationId="{10CDC93D-458A-982D-974E-C26CAEE68D24}"/>
          </ac:picMkLst>
        </pc:picChg>
      </pc:sldChg>
      <pc:sldChg chg="modSp">
        <pc:chgData name="Haley Littleton" userId="S::haley.littleton@westernresources.org::4edad10f-1bcf-425b-b518-52a402bb50fd" providerId="AD" clId="Web-{6268694A-43BA-8804-2446-9F456836DA4E}" dt="2023-08-02T22:11:58.851" v="82" actId="20577"/>
        <pc:sldMkLst>
          <pc:docMk/>
          <pc:sldMk cId="3613789735" sldId="327"/>
        </pc:sldMkLst>
        <pc:spChg chg="mod">
          <ac:chgData name="Haley Littleton" userId="S::haley.littleton@westernresources.org::4edad10f-1bcf-425b-b518-52a402bb50fd" providerId="AD" clId="Web-{6268694A-43BA-8804-2446-9F456836DA4E}" dt="2023-08-02T22:11:58.851" v="82" actId="20577"/>
          <ac:spMkLst>
            <pc:docMk/>
            <pc:sldMk cId="3613789735" sldId="327"/>
            <ac:spMk id="4" creationId="{CD7AC604-32D1-09B8-D6A7-C62633929CD1}"/>
          </ac:spMkLst>
        </pc:spChg>
      </pc:sldChg>
    </pc:docChg>
  </pc:docChgLst>
  <pc:docChgLst>
    <pc:chgData name="Haley Littleton" userId="S::haley.littleton@westernresources.org::4edad10f-1bcf-425b-b518-52a402bb50fd" providerId="AD" clId="Web-{7392E038-A8E7-3140-8FCF-0C424C58FC50}"/>
    <pc:docChg chg="addSld delSld modSld sldOrd">
      <pc:chgData name="Haley Littleton" userId="S::haley.littleton@westernresources.org::4edad10f-1bcf-425b-b518-52a402bb50fd" providerId="AD" clId="Web-{7392E038-A8E7-3140-8FCF-0C424C58FC50}" dt="2023-07-20T21:24:34" v="104"/>
      <pc:docMkLst>
        <pc:docMk/>
      </pc:docMkLst>
      <pc:sldChg chg="modSp ord">
        <pc:chgData name="Haley Littleton" userId="S::haley.littleton@westernresources.org::4edad10f-1bcf-425b-b518-52a402bb50fd" providerId="AD" clId="Web-{7392E038-A8E7-3140-8FCF-0C424C58FC50}" dt="2023-07-20T21:20:39.666" v="92" actId="20577"/>
        <pc:sldMkLst>
          <pc:docMk/>
          <pc:sldMk cId="100142136" sldId="315"/>
        </pc:sldMkLst>
        <pc:spChg chg="mod">
          <ac:chgData name="Haley Littleton" userId="S::haley.littleton@westernresources.org::4edad10f-1bcf-425b-b518-52a402bb50fd" providerId="AD" clId="Web-{7392E038-A8E7-3140-8FCF-0C424C58FC50}" dt="2023-07-20T21:20:39.666" v="92" actId="20577"/>
          <ac:spMkLst>
            <pc:docMk/>
            <pc:sldMk cId="100142136" sldId="315"/>
            <ac:spMk id="2" creationId="{F06BB869-3619-BF1D-4CF2-AED72E822391}"/>
          </ac:spMkLst>
        </pc:spChg>
      </pc:sldChg>
      <pc:sldChg chg="modSp ord">
        <pc:chgData name="Haley Littleton" userId="S::haley.littleton@westernresources.org::4edad10f-1bcf-425b-b518-52a402bb50fd" providerId="AD" clId="Web-{7392E038-A8E7-3140-8FCF-0C424C58FC50}" dt="2023-07-20T21:21:00.119" v="98"/>
        <pc:sldMkLst>
          <pc:docMk/>
          <pc:sldMk cId="3493390080" sldId="317"/>
        </pc:sldMkLst>
        <pc:spChg chg="mod">
          <ac:chgData name="Haley Littleton" userId="S::haley.littleton@westernresources.org::4edad10f-1bcf-425b-b518-52a402bb50fd" providerId="AD" clId="Web-{7392E038-A8E7-3140-8FCF-0C424C58FC50}" dt="2023-07-20T21:20:52.510" v="96" actId="20577"/>
          <ac:spMkLst>
            <pc:docMk/>
            <pc:sldMk cId="3493390080" sldId="317"/>
            <ac:spMk id="3" creationId="{654770AD-9C75-AE19-B95C-01C5DCEC87AC}"/>
          </ac:spMkLst>
        </pc:spChg>
      </pc:sldChg>
      <pc:sldChg chg="ord">
        <pc:chgData name="Haley Littleton" userId="S::haley.littleton@westernresources.org::4edad10f-1bcf-425b-b518-52a402bb50fd" providerId="AD" clId="Web-{7392E038-A8E7-3140-8FCF-0C424C58FC50}" dt="2023-07-20T21:22:51.325" v="102"/>
        <pc:sldMkLst>
          <pc:docMk/>
          <pc:sldMk cId="1967468972" sldId="323"/>
        </pc:sldMkLst>
      </pc:sldChg>
      <pc:sldChg chg="ord">
        <pc:chgData name="Haley Littleton" userId="S::haley.littleton@westernresources.org::4edad10f-1bcf-425b-b518-52a402bb50fd" providerId="AD" clId="Web-{7392E038-A8E7-3140-8FCF-0C424C58FC50}" dt="2023-07-20T21:24:34" v="104"/>
        <pc:sldMkLst>
          <pc:docMk/>
          <pc:sldMk cId="1067280755" sldId="325"/>
        </pc:sldMkLst>
      </pc:sldChg>
      <pc:sldChg chg="addSp delSp modSp add del replId">
        <pc:chgData name="Haley Littleton" userId="S::haley.littleton@westernresources.org::4edad10f-1bcf-425b-b518-52a402bb50fd" providerId="AD" clId="Web-{7392E038-A8E7-3140-8FCF-0C424C58FC50}" dt="2023-07-20T21:06:54.643" v="50"/>
        <pc:sldMkLst>
          <pc:docMk/>
          <pc:sldMk cId="1303490211" sldId="328"/>
        </pc:sldMkLst>
        <pc:spChg chg="mod">
          <ac:chgData name="Haley Littleton" userId="S::haley.littleton@westernresources.org::4edad10f-1bcf-425b-b518-52a402bb50fd" providerId="AD" clId="Web-{7392E038-A8E7-3140-8FCF-0C424C58FC50}" dt="2023-07-20T21:06:39.518" v="47" actId="14100"/>
          <ac:spMkLst>
            <pc:docMk/>
            <pc:sldMk cId="1303490211" sldId="328"/>
            <ac:spMk id="19" creationId="{3F97681B-5ADC-3C73-951D-0F87210DDFC2}"/>
          </ac:spMkLst>
        </pc:spChg>
        <pc:spChg chg="mod">
          <ac:chgData name="Haley Littleton" userId="S::haley.littleton@westernresources.org::4edad10f-1bcf-425b-b518-52a402bb50fd" providerId="AD" clId="Web-{7392E038-A8E7-3140-8FCF-0C424C58FC50}" dt="2023-07-20T21:06:19.470" v="42" actId="1076"/>
          <ac:spMkLst>
            <pc:docMk/>
            <pc:sldMk cId="1303490211" sldId="328"/>
            <ac:spMk id="20" creationId="{D157C506-9829-D01B-5002-B17546F8844A}"/>
          </ac:spMkLst>
        </pc:spChg>
        <pc:spChg chg="mod">
          <ac:chgData name="Haley Littleton" userId="S::haley.littleton@westernresources.org::4edad10f-1bcf-425b-b518-52a402bb50fd" providerId="AD" clId="Web-{7392E038-A8E7-3140-8FCF-0C424C58FC50}" dt="2023-07-20T21:06:11.486" v="40" actId="1076"/>
          <ac:spMkLst>
            <pc:docMk/>
            <pc:sldMk cId="1303490211" sldId="328"/>
            <ac:spMk id="21" creationId="{0998E056-ACAC-A93A-1893-25EA066B0BBC}"/>
          </ac:spMkLst>
        </pc:spChg>
        <pc:picChg chg="add mod">
          <ac:chgData name="Haley Littleton" userId="S::haley.littleton@westernresources.org::4edad10f-1bcf-425b-b518-52a402bb50fd" providerId="AD" clId="Web-{7392E038-A8E7-3140-8FCF-0C424C58FC50}" dt="2023-07-20T21:06:42.377" v="48" actId="14100"/>
          <ac:picMkLst>
            <pc:docMk/>
            <pc:sldMk cId="1303490211" sldId="328"/>
            <ac:picMk id="2" creationId="{EBD8E4E1-D1A5-00D4-0368-59F954C71BBC}"/>
          </ac:picMkLst>
        </pc:picChg>
        <pc:picChg chg="del">
          <ac:chgData name="Haley Littleton" userId="S::haley.littleton@westernresources.org::4edad10f-1bcf-425b-b518-52a402bb50fd" providerId="AD" clId="Web-{7392E038-A8E7-3140-8FCF-0C424C58FC50}" dt="2023-07-20T21:04:57.249" v="10"/>
          <ac:picMkLst>
            <pc:docMk/>
            <pc:sldMk cId="1303490211" sldId="328"/>
            <ac:picMk id="5" creationId="{4265AF30-37E3-1C45-2E70-506E89BC0FF6}"/>
          </ac:picMkLst>
        </pc:picChg>
        <pc:picChg chg="del">
          <ac:chgData name="Haley Littleton" userId="S::haley.littleton@westernresources.org::4edad10f-1bcf-425b-b518-52a402bb50fd" providerId="AD" clId="Web-{7392E038-A8E7-3140-8FCF-0C424C58FC50}" dt="2023-07-20T21:04:58.109" v="12"/>
          <ac:picMkLst>
            <pc:docMk/>
            <pc:sldMk cId="1303490211" sldId="328"/>
            <ac:picMk id="8" creationId="{D71E12B2-8E6C-9A87-AD76-17ABABAA7925}"/>
          </ac:picMkLst>
        </pc:picChg>
        <pc:picChg chg="del">
          <ac:chgData name="Haley Littleton" userId="S::haley.littleton@westernresources.org::4edad10f-1bcf-425b-b518-52a402bb50fd" providerId="AD" clId="Web-{7392E038-A8E7-3140-8FCF-0C424C58FC50}" dt="2023-07-20T21:04:57.734" v="11"/>
          <ac:picMkLst>
            <pc:docMk/>
            <pc:sldMk cId="1303490211" sldId="328"/>
            <ac:picMk id="10" creationId="{4E34E4B9-AA97-4681-D21E-4C99FE67621E}"/>
          </ac:picMkLst>
        </pc:picChg>
        <pc:picChg chg="del">
          <ac:chgData name="Haley Littleton" userId="S::haley.littleton@westernresources.org::4edad10f-1bcf-425b-b518-52a402bb50fd" providerId="AD" clId="Web-{7392E038-A8E7-3140-8FCF-0C424C58FC50}" dt="2023-07-20T21:04:59.468" v="15"/>
          <ac:picMkLst>
            <pc:docMk/>
            <pc:sldMk cId="1303490211" sldId="328"/>
            <ac:picMk id="12" creationId="{D7FD8C70-73FE-CA9D-CFC1-F2AA459BB54B}"/>
          </ac:picMkLst>
        </pc:picChg>
        <pc:picChg chg="del">
          <ac:chgData name="Haley Littleton" userId="S::haley.littleton@westernresources.org::4edad10f-1bcf-425b-b518-52a402bb50fd" providerId="AD" clId="Web-{7392E038-A8E7-3140-8FCF-0C424C58FC50}" dt="2023-07-20T21:04:59" v="14"/>
          <ac:picMkLst>
            <pc:docMk/>
            <pc:sldMk cId="1303490211" sldId="328"/>
            <ac:picMk id="14" creationId="{C0CF75A2-5AE0-4A99-322F-FD2B5FAC1CCD}"/>
          </ac:picMkLst>
        </pc:picChg>
        <pc:picChg chg="del">
          <ac:chgData name="Haley Littleton" userId="S::haley.littleton@westernresources.org::4edad10f-1bcf-425b-b518-52a402bb50fd" providerId="AD" clId="Web-{7392E038-A8E7-3140-8FCF-0C424C58FC50}" dt="2023-07-20T21:04:58.656" v="13"/>
          <ac:picMkLst>
            <pc:docMk/>
            <pc:sldMk cId="1303490211" sldId="328"/>
            <ac:picMk id="16" creationId="{9F9B3D23-DC20-205A-8C86-FD15E36BA878}"/>
          </ac:picMkLst>
        </pc:picChg>
      </pc:sldChg>
      <pc:sldChg chg="new del">
        <pc:chgData name="Haley Littleton" userId="S::haley.littleton@westernresources.org::4edad10f-1bcf-425b-b518-52a402bb50fd" providerId="AD" clId="Web-{7392E038-A8E7-3140-8FCF-0C424C58FC50}" dt="2023-07-20T21:04:27.545" v="5"/>
        <pc:sldMkLst>
          <pc:docMk/>
          <pc:sldMk cId="3110041030" sldId="328"/>
        </pc:sldMkLst>
      </pc:sldChg>
      <pc:sldChg chg="add del ord replId">
        <pc:chgData name="Haley Littleton" userId="S::haley.littleton@westernresources.org::4edad10f-1bcf-425b-b518-52a402bb50fd" providerId="AD" clId="Web-{7392E038-A8E7-3140-8FCF-0C424C58FC50}" dt="2023-07-20T21:08:22.880" v="70"/>
        <pc:sldMkLst>
          <pc:docMk/>
          <pc:sldMk cId="954125452" sldId="329"/>
        </pc:sldMkLst>
      </pc:sldChg>
      <pc:sldChg chg="new del">
        <pc:chgData name="Haley Littleton" userId="S::haley.littleton@westernresources.org::4edad10f-1bcf-425b-b518-52a402bb50fd" providerId="AD" clId="Web-{7392E038-A8E7-3140-8FCF-0C424C58FC50}" dt="2023-07-20T21:03:56.607" v="2"/>
        <pc:sldMkLst>
          <pc:docMk/>
          <pc:sldMk cId="3636428307" sldId="329"/>
        </pc:sldMkLst>
      </pc:sldChg>
      <pc:sldChg chg="addSp delSp modSp new del ord">
        <pc:chgData name="Haley Littleton" userId="S::haley.littleton@westernresources.org::4edad10f-1bcf-425b-b518-52a402bb50fd" providerId="AD" clId="Web-{7392E038-A8E7-3140-8FCF-0C424C58FC50}" dt="2023-07-20T21:04:40.249" v="7"/>
        <pc:sldMkLst>
          <pc:docMk/>
          <pc:sldMk cId="4020855781" sldId="329"/>
        </pc:sldMkLst>
        <pc:spChg chg="del">
          <ac:chgData name="Haley Littleton" userId="S::haley.littleton@westernresources.org::4edad10f-1bcf-425b-b518-52a402bb50fd" providerId="AD" clId="Web-{7392E038-A8E7-3140-8FCF-0C424C58FC50}" dt="2023-07-20T21:04:16.045" v="4"/>
          <ac:spMkLst>
            <pc:docMk/>
            <pc:sldMk cId="4020855781" sldId="329"/>
            <ac:spMk id="2" creationId="{3EE3234D-7856-4A1E-8955-CEA047177255}"/>
          </ac:spMkLst>
        </pc:spChg>
        <pc:picChg chg="add mod ord">
          <ac:chgData name="Haley Littleton" userId="S::haley.littleton@westernresources.org::4edad10f-1bcf-425b-b518-52a402bb50fd" providerId="AD" clId="Web-{7392E038-A8E7-3140-8FCF-0C424C58FC50}" dt="2023-07-20T21:04:16.045" v="4"/>
          <ac:picMkLst>
            <pc:docMk/>
            <pc:sldMk cId="4020855781" sldId="329"/>
            <ac:picMk id="5" creationId="{1BC7EB56-F19A-1D87-A8A9-A5BFC581757F}"/>
          </ac:picMkLst>
        </pc:picChg>
      </pc:sldChg>
      <pc:sldChg chg="new del">
        <pc:chgData name="Haley Littleton" userId="S::haley.littleton@westernresources.org::4edad10f-1bcf-425b-b518-52a402bb50fd" providerId="AD" clId="Web-{7392E038-A8E7-3140-8FCF-0C424C58FC50}" dt="2023-07-20T21:07:09.253" v="53"/>
        <pc:sldMkLst>
          <pc:docMk/>
          <pc:sldMk cId="894039942" sldId="330"/>
        </pc:sldMkLst>
      </pc:sldChg>
      <pc:sldChg chg="addSp delSp modSp new">
        <pc:chgData name="Haley Littleton" userId="S::haley.littleton@westernresources.org::4edad10f-1bcf-425b-b518-52a402bb50fd" providerId="AD" clId="Web-{7392E038-A8E7-3140-8FCF-0C424C58FC50}" dt="2023-07-20T21:20:26.337" v="86" actId="20577"/>
        <pc:sldMkLst>
          <pc:docMk/>
          <pc:sldMk cId="2245948899" sldId="330"/>
        </pc:sldMkLst>
        <pc:spChg chg="del">
          <ac:chgData name="Haley Littleton" userId="S::haley.littleton@westernresources.org::4edad10f-1bcf-425b-b518-52a402bb50fd" providerId="AD" clId="Web-{7392E038-A8E7-3140-8FCF-0C424C58FC50}" dt="2023-07-20T21:07:23.691" v="55"/>
          <ac:spMkLst>
            <pc:docMk/>
            <pc:sldMk cId="2245948899" sldId="330"/>
            <ac:spMk id="2" creationId="{E9AFB67E-C71B-97CD-A03D-14F11984B81E}"/>
          </ac:spMkLst>
        </pc:spChg>
        <pc:spChg chg="del mod">
          <ac:chgData name="Haley Littleton" userId="S::haley.littleton@westernresources.org::4edad10f-1bcf-425b-b518-52a402bb50fd" providerId="AD" clId="Web-{7392E038-A8E7-3140-8FCF-0C424C58FC50}" dt="2023-07-20T21:08:32.630" v="74"/>
          <ac:spMkLst>
            <pc:docMk/>
            <pc:sldMk cId="2245948899" sldId="330"/>
            <ac:spMk id="3" creationId="{D657A24E-B299-9F57-7BD0-541522A46D05}"/>
          </ac:spMkLst>
        </pc:spChg>
        <pc:spChg chg="mod">
          <ac:chgData name="Haley Littleton" userId="S::haley.littleton@westernresources.org::4edad10f-1bcf-425b-b518-52a402bb50fd" providerId="AD" clId="Web-{7392E038-A8E7-3140-8FCF-0C424C58FC50}" dt="2023-07-20T21:20:26.337" v="86" actId="20577"/>
          <ac:spMkLst>
            <pc:docMk/>
            <pc:sldMk cId="2245948899" sldId="330"/>
            <ac:spMk id="4" creationId="{D9364357-FE41-BEFB-C78A-120FE3A43960}"/>
          </ac:spMkLst>
        </pc:spChg>
        <pc:spChg chg="add del mod">
          <ac:chgData name="Haley Littleton" userId="S::haley.littleton@westernresources.org::4edad10f-1bcf-425b-b518-52a402bb50fd" providerId="AD" clId="Web-{7392E038-A8E7-3140-8FCF-0C424C58FC50}" dt="2023-07-20T21:08:37.896" v="75"/>
          <ac:spMkLst>
            <pc:docMk/>
            <pc:sldMk cId="2245948899" sldId="330"/>
            <ac:spMk id="7" creationId="{CE6655F7-DF84-E373-9D82-E78CEC3BBB91}"/>
          </ac:spMkLst>
        </pc:spChg>
        <pc:picChg chg="add mod ord modCrop">
          <ac:chgData name="Haley Littleton" userId="S::haley.littleton@westernresources.org::4edad10f-1bcf-425b-b518-52a402bb50fd" providerId="AD" clId="Web-{7392E038-A8E7-3140-8FCF-0C424C58FC50}" dt="2023-07-20T21:08:15.192" v="69" actId="14100"/>
          <ac:picMkLst>
            <pc:docMk/>
            <pc:sldMk cId="2245948899" sldId="330"/>
            <ac:picMk id="5" creationId="{6E5A599E-3944-FC39-531D-A0CA380DF45A}"/>
          </ac:picMkLst>
        </pc:picChg>
      </pc:sldChg>
      <pc:sldChg chg="modSp add replId">
        <pc:chgData name="Haley Littleton" userId="S::haley.littleton@westernresources.org::4edad10f-1bcf-425b-b518-52a402bb50fd" providerId="AD" clId="Web-{7392E038-A8E7-3140-8FCF-0C424C58FC50}" dt="2023-07-20T21:21:09.854" v="101" actId="20577"/>
        <pc:sldMkLst>
          <pc:docMk/>
          <pc:sldMk cId="3417899991" sldId="331"/>
        </pc:sldMkLst>
        <pc:spChg chg="mod">
          <ac:chgData name="Haley Littleton" userId="S::haley.littleton@westernresources.org::4edad10f-1bcf-425b-b518-52a402bb50fd" providerId="AD" clId="Web-{7392E038-A8E7-3140-8FCF-0C424C58FC50}" dt="2023-07-20T21:21:09.854" v="101" actId="20577"/>
          <ac:spMkLst>
            <pc:docMk/>
            <pc:sldMk cId="3417899991" sldId="331"/>
            <ac:spMk id="3" creationId="{654770AD-9C75-AE19-B95C-01C5DCEC87AC}"/>
          </ac:spMkLst>
        </pc:spChg>
      </pc:sldChg>
    </pc:docChg>
  </pc:docChgLst>
  <pc:docChgLst>
    <pc:chgData name="Haley Littleton" userId="S::haley.littleton@westernresources.org::4edad10f-1bcf-425b-b518-52a402bb50fd" providerId="AD" clId="Web-{B23335C8-59D6-B6FE-D7DF-B3F5ADDD0415}"/>
    <pc:docChg chg="addSld delSld modSld">
      <pc:chgData name="Haley Littleton" userId="S::haley.littleton@westernresources.org::4edad10f-1bcf-425b-b518-52a402bb50fd" providerId="AD" clId="Web-{B23335C8-59D6-B6FE-D7DF-B3F5ADDD0415}" dt="2023-08-02T21:13:57.315" v="6" actId="20577"/>
      <pc:docMkLst>
        <pc:docMk/>
      </pc:docMkLst>
      <pc:sldChg chg="new del">
        <pc:chgData name="Haley Littleton" userId="S::haley.littleton@westernresources.org::4edad10f-1bcf-425b-b518-52a402bb50fd" providerId="AD" clId="Web-{B23335C8-59D6-B6FE-D7DF-B3F5ADDD0415}" dt="2023-08-02T20:14:31.060" v="1"/>
        <pc:sldMkLst>
          <pc:docMk/>
          <pc:sldMk cId="1858215181" sldId="336"/>
        </pc:sldMkLst>
      </pc:sldChg>
      <pc:sldChg chg="modSp">
        <pc:chgData name="Haley Littleton" userId="S::haley.littleton@westernresources.org::4edad10f-1bcf-425b-b518-52a402bb50fd" providerId="AD" clId="Web-{B23335C8-59D6-B6FE-D7DF-B3F5ADDD0415}" dt="2023-08-02T21:13:57.315" v="6" actId="20577"/>
        <pc:sldMkLst>
          <pc:docMk/>
          <pc:sldMk cId="2234154799" sldId="338"/>
        </pc:sldMkLst>
        <pc:spChg chg="mod">
          <ac:chgData name="Haley Littleton" userId="S::haley.littleton@westernresources.org::4edad10f-1bcf-425b-b518-52a402bb50fd" providerId="AD" clId="Web-{B23335C8-59D6-B6FE-D7DF-B3F5ADDD0415}" dt="2023-08-02T21:13:57.315" v="6" actId="20577"/>
          <ac:spMkLst>
            <pc:docMk/>
            <pc:sldMk cId="2234154799" sldId="338"/>
            <ac:spMk id="3" creationId="{276BFA61-151C-9E0F-351C-4AE1DCEF507E}"/>
          </ac:spMkLst>
        </pc:spChg>
      </pc:sldChg>
      <pc:sldChg chg="modSp">
        <pc:chgData name="Haley Littleton" userId="S::haley.littleton@westernresources.org::4edad10f-1bcf-425b-b518-52a402bb50fd" providerId="AD" clId="Web-{B23335C8-59D6-B6FE-D7DF-B3F5ADDD0415}" dt="2023-08-02T21:13:31.033" v="3" actId="20577"/>
        <pc:sldMkLst>
          <pc:docMk/>
          <pc:sldMk cId="4207873526" sldId="344"/>
        </pc:sldMkLst>
        <pc:spChg chg="mod">
          <ac:chgData name="Haley Littleton" userId="S::haley.littleton@westernresources.org::4edad10f-1bcf-425b-b518-52a402bb50fd" providerId="AD" clId="Web-{B23335C8-59D6-B6FE-D7DF-B3F5ADDD0415}" dt="2023-08-02T21:13:31.033" v="3" actId="20577"/>
          <ac:spMkLst>
            <pc:docMk/>
            <pc:sldMk cId="4207873526" sldId="344"/>
            <ac:spMk id="3" creationId="{0BC95E00-4630-0333-EE60-482EAE394B3C}"/>
          </ac:spMkLst>
        </pc:spChg>
      </pc:sldChg>
    </pc:docChg>
  </pc:docChgLst>
  <pc:docChgLst>
    <pc:chgData name="Haley Littleton" userId="S::haley.littleton@westernresources.org::4edad10f-1bcf-425b-b518-52a402bb50fd" providerId="AD" clId="Web-{1A293B03-506C-93E3-0DC8-F7177725EC09}"/>
    <pc:docChg chg="delSld">
      <pc:chgData name="Haley Littleton" userId="S::haley.littleton@westernresources.org::4edad10f-1bcf-425b-b518-52a402bb50fd" providerId="AD" clId="Web-{1A293B03-506C-93E3-0DC8-F7177725EC09}" dt="2023-07-28T17:28:59.971" v="4"/>
      <pc:docMkLst>
        <pc:docMk/>
      </pc:docMkLst>
      <pc:sldChg chg="del">
        <pc:chgData name="Haley Littleton" userId="S::haley.littleton@westernresources.org::4edad10f-1bcf-425b-b518-52a402bb50fd" providerId="AD" clId="Web-{1A293B03-506C-93E3-0DC8-F7177725EC09}" dt="2023-07-28T17:28:59.971" v="4"/>
        <pc:sldMkLst>
          <pc:docMk/>
          <pc:sldMk cId="3361710455" sldId="313"/>
        </pc:sldMkLst>
      </pc:sldChg>
      <pc:sldChg chg="del">
        <pc:chgData name="Haley Littleton" userId="S::haley.littleton@westernresources.org::4edad10f-1bcf-425b-b518-52a402bb50fd" providerId="AD" clId="Web-{1A293B03-506C-93E3-0DC8-F7177725EC09}" dt="2023-07-28T17:28:59.971" v="3"/>
        <pc:sldMkLst>
          <pc:docMk/>
          <pc:sldMk cId="152527950" sldId="316"/>
        </pc:sldMkLst>
      </pc:sldChg>
      <pc:sldChg chg="del">
        <pc:chgData name="Haley Littleton" userId="S::haley.littleton@westernresources.org::4edad10f-1bcf-425b-b518-52a402bb50fd" providerId="AD" clId="Web-{1A293B03-506C-93E3-0DC8-F7177725EC09}" dt="2023-07-28T17:28:59.956" v="0"/>
        <pc:sldMkLst>
          <pc:docMk/>
          <pc:sldMk cId="2716653546" sldId="318"/>
        </pc:sldMkLst>
      </pc:sldChg>
      <pc:sldChg chg="del">
        <pc:chgData name="Haley Littleton" userId="S::haley.littleton@westernresources.org::4edad10f-1bcf-425b-b518-52a402bb50fd" providerId="AD" clId="Web-{1A293B03-506C-93E3-0DC8-F7177725EC09}" dt="2023-07-28T17:28:59.956" v="1"/>
        <pc:sldMkLst>
          <pc:docMk/>
          <pc:sldMk cId="1410272122" sldId="319"/>
        </pc:sldMkLst>
      </pc:sldChg>
      <pc:sldChg chg="del">
        <pc:chgData name="Haley Littleton" userId="S::haley.littleton@westernresources.org::4edad10f-1bcf-425b-b518-52a402bb50fd" providerId="AD" clId="Web-{1A293B03-506C-93E3-0DC8-F7177725EC09}" dt="2023-07-28T17:28:59.971" v="2"/>
        <pc:sldMkLst>
          <pc:docMk/>
          <pc:sldMk cId="424098674" sldId="320"/>
        </pc:sldMkLst>
      </pc:sldChg>
    </pc:docChg>
  </pc:docChgLst>
  <pc:docChgLst>
    <pc:chgData name="James Quirk" userId="S::james.quirk@westernresources.org::755d4c74-76c5-4291-be57-f0670da85bd5" providerId="AD" clId="Web-{0D78315C-EE09-F963-353C-1D47A2E0B62C}"/>
    <pc:docChg chg="sldOrd">
      <pc:chgData name="James Quirk" userId="S::james.quirk@westernresources.org::755d4c74-76c5-4291-be57-f0670da85bd5" providerId="AD" clId="Web-{0D78315C-EE09-F963-353C-1D47A2E0B62C}" dt="2023-08-02T19:07:19.500" v="0"/>
      <pc:docMkLst>
        <pc:docMk/>
      </pc:docMkLst>
      <pc:sldChg chg="ord">
        <pc:chgData name="James Quirk" userId="S::james.quirk@westernresources.org::755d4c74-76c5-4291-be57-f0670da85bd5" providerId="AD" clId="Web-{0D78315C-EE09-F963-353C-1D47A2E0B62C}" dt="2023-08-02T19:07:19.500" v="0"/>
        <pc:sldMkLst>
          <pc:docMk/>
          <pc:sldMk cId="424098674" sldId="332"/>
        </pc:sldMkLst>
      </pc:sldChg>
    </pc:docChg>
  </pc:docChgLst>
  <pc:docChgLst>
    <pc:chgData name="Haley Littleton" userId="S::haley.littleton@westernresources.org::4edad10f-1bcf-425b-b518-52a402bb50fd" providerId="AD" clId="Web-{2F5D0F24-ACE3-706D-D4FC-64281571599D}"/>
    <pc:docChg chg="addSld delSld">
      <pc:chgData name="Haley Littleton" userId="S::haley.littleton@westernresources.org::4edad10f-1bcf-425b-b518-52a402bb50fd" providerId="AD" clId="Web-{2F5D0F24-ACE3-706D-D4FC-64281571599D}" dt="2023-08-02T16:48:01.782" v="3"/>
      <pc:docMkLst>
        <pc:docMk/>
      </pc:docMkLst>
      <pc:sldChg chg="new del">
        <pc:chgData name="Haley Littleton" userId="S::haley.littleton@westernresources.org::4edad10f-1bcf-425b-b518-52a402bb50fd" providerId="AD" clId="Web-{2F5D0F24-ACE3-706D-D4FC-64281571599D}" dt="2023-08-02T16:47:49.594" v="1"/>
        <pc:sldMkLst>
          <pc:docMk/>
          <pc:sldMk cId="562612339" sldId="332"/>
        </pc:sldMkLst>
      </pc:sldChg>
      <pc:sldChg chg="new del">
        <pc:chgData name="Haley Littleton" userId="S::haley.littleton@westernresources.org::4edad10f-1bcf-425b-b518-52a402bb50fd" providerId="AD" clId="Web-{2F5D0F24-ACE3-706D-D4FC-64281571599D}" dt="2023-08-02T16:48:01.782" v="3"/>
        <pc:sldMkLst>
          <pc:docMk/>
          <pc:sldMk cId="1156963958" sldId="332"/>
        </pc:sldMkLst>
      </pc:sldChg>
    </pc:docChg>
  </pc:docChgLst>
  <pc:docChgLst>
    <pc:chgData name="Haley Littleton" userId="4edad10f-1bcf-425b-b518-52a402bb50fd" providerId="ADAL" clId="{282656BA-6FC2-4B58-98D0-46A8E31993D7}"/>
    <pc:docChg chg="undo custSel addSld delSld modSld sldOrd addMainMaster delMainMaster modMainMaster">
      <pc:chgData name="Haley Littleton" userId="4edad10f-1bcf-425b-b518-52a402bb50fd" providerId="ADAL" clId="{282656BA-6FC2-4B58-98D0-46A8E31993D7}" dt="2023-07-20T20:39:06.471" v="1077" actId="1076"/>
      <pc:docMkLst>
        <pc:docMk/>
      </pc:docMkLst>
      <pc:sldChg chg="modSp mod">
        <pc:chgData name="Haley Littleton" userId="4edad10f-1bcf-425b-b518-52a402bb50fd" providerId="ADAL" clId="{282656BA-6FC2-4B58-98D0-46A8E31993D7}" dt="2023-07-20T19:32:50.467" v="190" actId="207"/>
        <pc:sldMkLst>
          <pc:docMk/>
          <pc:sldMk cId="705546896" sldId="257"/>
        </pc:sldMkLst>
        <pc:spChg chg="mod">
          <ac:chgData name="Haley Littleton" userId="4edad10f-1bcf-425b-b518-52a402bb50fd" providerId="ADAL" clId="{282656BA-6FC2-4B58-98D0-46A8E31993D7}" dt="2023-07-20T19:32:50.467" v="190" actId="207"/>
          <ac:spMkLst>
            <pc:docMk/>
            <pc:sldMk cId="705546896" sldId="257"/>
            <ac:spMk id="15" creationId="{06380F71-60C7-7867-99D9-C111F30DBB66}"/>
          </ac:spMkLst>
        </pc:spChg>
      </pc:sldChg>
      <pc:sldChg chg="del">
        <pc:chgData name="Haley Littleton" userId="4edad10f-1bcf-425b-b518-52a402bb50fd" providerId="ADAL" clId="{282656BA-6FC2-4B58-98D0-46A8E31993D7}" dt="2023-07-20T20:34:40.704" v="819" actId="2696"/>
        <pc:sldMkLst>
          <pc:docMk/>
          <pc:sldMk cId="3310869798" sldId="259"/>
        </pc:sldMkLst>
      </pc:sldChg>
      <pc:sldChg chg="del">
        <pc:chgData name="Haley Littleton" userId="4edad10f-1bcf-425b-b518-52a402bb50fd" providerId="ADAL" clId="{282656BA-6FC2-4B58-98D0-46A8E31993D7}" dt="2023-07-20T20:35:02.136" v="820" actId="2696"/>
        <pc:sldMkLst>
          <pc:docMk/>
          <pc:sldMk cId="2731811037" sldId="261"/>
        </pc:sldMkLst>
      </pc:sldChg>
      <pc:sldChg chg="addSp delSp modSp del mod ord">
        <pc:chgData name="Haley Littleton" userId="4edad10f-1bcf-425b-b518-52a402bb50fd" providerId="ADAL" clId="{282656BA-6FC2-4B58-98D0-46A8E31993D7}" dt="2023-07-20T19:47:50.496" v="458" actId="47"/>
        <pc:sldMkLst>
          <pc:docMk/>
          <pc:sldMk cId="1012443369" sldId="262"/>
        </pc:sldMkLst>
        <pc:spChg chg="del">
          <ac:chgData name="Haley Littleton" userId="4edad10f-1bcf-425b-b518-52a402bb50fd" providerId="ADAL" clId="{282656BA-6FC2-4B58-98D0-46A8E31993D7}" dt="2023-07-20T19:40:32.596" v="287" actId="478"/>
          <ac:spMkLst>
            <pc:docMk/>
            <pc:sldMk cId="1012443369" sldId="262"/>
            <ac:spMk id="2" creationId="{327E9901-CBFD-FBC9-83E2-1912A5C8C57B}"/>
          </ac:spMkLst>
        </pc:spChg>
        <pc:spChg chg="del">
          <ac:chgData name="Haley Littleton" userId="4edad10f-1bcf-425b-b518-52a402bb50fd" providerId="ADAL" clId="{282656BA-6FC2-4B58-98D0-46A8E31993D7}" dt="2023-07-20T19:40:54.015" v="289" actId="1032"/>
          <ac:spMkLst>
            <pc:docMk/>
            <pc:sldMk cId="1012443369" sldId="262"/>
            <ac:spMk id="3" creationId="{9D6508AC-379C-6F92-5C73-012E4BD6F713}"/>
          </ac:spMkLst>
        </pc:spChg>
        <pc:spChg chg="add del mod">
          <ac:chgData name="Haley Littleton" userId="4edad10f-1bcf-425b-b518-52a402bb50fd" providerId="ADAL" clId="{282656BA-6FC2-4B58-98D0-46A8E31993D7}" dt="2023-07-20T19:40:34.479" v="288" actId="478"/>
          <ac:spMkLst>
            <pc:docMk/>
            <pc:sldMk cId="1012443369" sldId="262"/>
            <ac:spMk id="5" creationId="{5F64AD30-B3B1-AB9F-C6FF-F613DE99A09D}"/>
          </ac:spMkLst>
        </pc:spChg>
        <pc:spChg chg="add del mod">
          <ac:chgData name="Haley Littleton" userId="4edad10f-1bcf-425b-b518-52a402bb50fd" providerId="ADAL" clId="{282656BA-6FC2-4B58-98D0-46A8E31993D7}" dt="2023-07-20T19:40:58.733" v="291" actId="478"/>
          <ac:spMkLst>
            <pc:docMk/>
            <pc:sldMk cId="1012443369" sldId="262"/>
            <ac:spMk id="8" creationId="{5050B08C-EC84-EDE1-6710-988FA6013BF4}"/>
          </ac:spMkLst>
        </pc:spChg>
        <pc:spChg chg="add mod">
          <ac:chgData name="Haley Littleton" userId="4edad10f-1bcf-425b-b518-52a402bb50fd" providerId="ADAL" clId="{282656BA-6FC2-4B58-98D0-46A8E31993D7}" dt="2023-07-20T19:46:43.494" v="448" actId="207"/>
          <ac:spMkLst>
            <pc:docMk/>
            <pc:sldMk cId="1012443369" sldId="262"/>
            <ac:spMk id="9" creationId="{FFD052B1-86AD-9AB8-98DF-CC8C9614AA20}"/>
          </ac:spMkLst>
        </pc:spChg>
        <pc:spChg chg="add mod">
          <ac:chgData name="Haley Littleton" userId="4edad10f-1bcf-425b-b518-52a402bb50fd" providerId="ADAL" clId="{282656BA-6FC2-4B58-98D0-46A8E31993D7}" dt="2023-07-20T19:47:01.838" v="452" actId="207"/>
          <ac:spMkLst>
            <pc:docMk/>
            <pc:sldMk cId="1012443369" sldId="262"/>
            <ac:spMk id="16" creationId="{D3304D0D-57B3-97F4-8670-06F98B1A2F5B}"/>
          </ac:spMkLst>
        </pc:spChg>
        <pc:graphicFrameChg chg="add del modGraphic">
          <ac:chgData name="Haley Littleton" userId="4edad10f-1bcf-425b-b518-52a402bb50fd" providerId="ADAL" clId="{282656BA-6FC2-4B58-98D0-46A8E31993D7}" dt="2023-07-20T19:40:56.767" v="290" actId="478"/>
          <ac:graphicFrameMkLst>
            <pc:docMk/>
            <pc:sldMk cId="1012443369" sldId="262"/>
            <ac:graphicFrameMk id="6" creationId="{4DCA0C14-B6EC-2AFD-42A3-893DBA8B9215}"/>
          </ac:graphicFrameMkLst>
        </pc:graphicFrameChg>
        <pc:picChg chg="add del mod">
          <ac:chgData name="Haley Littleton" userId="4edad10f-1bcf-425b-b518-52a402bb50fd" providerId="ADAL" clId="{282656BA-6FC2-4B58-98D0-46A8E31993D7}" dt="2023-07-20T19:42:11.658" v="306" actId="478"/>
          <ac:picMkLst>
            <pc:docMk/>
            <pc:sldMk cId="1012443369" sldId="262"/>
            <ac:picMk id="11" creationId="{A09FCC49-2115-CB33-B4B4-DD419ED50409}"/>
          </ac:picMkLst>
        </pc:picChg>
        <pc:picChg chg="add del mod">
          <ac:chgData name="Haley Littleton" userId="4edad10f-1bcf-425b-b518-52a402bb50fd" providerId="ADAL" clId="{282656BA-6FC2-4B58-98D0-46A8E31993D7}" dt="2023-07-20T19:42:24.083" v="311" actId="478"/>
          <ac:picMkLst>
            <pc:docMk/>
            <pc:sldMk cId="1012443369" sldId="262"/>
            <ac:picMk id="13" creationId="{65CA04BC-C888-46EA-79F2-5B8A99F4D091}"/>
          </ac:picMkLst>
        </pc:picChg>
        <pc:picChg chg="add mod">
          <ac:chgData name="Haley Littleton" userId="4edad10f-1bcf-425b-b518-52a402bb50fd" providerId="ADAL" clId="{282656BA-6FC2-4B58-98D0-46A8E31993D7}" dt="2023-07-20T19:46:30.570" v="447" actId="1076"/>
          <ac:picMkLst>
            <pc:docMk/>
            <pc:sldMk cId="1012443369" sldId="262"/>
            <ac:picMk id="15" creationId="{5ECD49D4-1D74-9BBE-905F-B59D21B37F2D}"/>
          </ac:picMkLst>
        </pc:picChg>
        <pc:picChg chg="add del mod">
          <ac:chgData name="Haley Littleton" userId="4edad10f-1bcf-425b-b518-52a402bb50fd" providerId="ADAL" clId="{282656BA-6FC2-4B58-98D0-46A8E31993D7}" dt="2023-07-20T19:47:08.145" v="453" actId="478"/>
          <ac:picMkLst>
            <pc:docMk/>
            <pc:sldMk cId="1012443369" sldId="262"/>
            <ac:picMk id="18" creationId="{5A0C78DA-8E28-8C18-3D4E-6E6E6B143BEA}"/>
          </ac:picMkLst>
        </pc:picChg>
      </pc:sldChg>
      <pc:sldChg chg="del">
        <pc:chgData name="Haley Littleton" userId="4edad10f-1bcf-425b-b518-52a402bb50fd" providerId="ADAL" clId="{282656BA-6FC2-4B58-98D0-46A8E31993D7}" dt="2023-07-20T20:35:02.136" v="820" actId="2696"/>
        <pc:sldMkLst>
          <pc:docMk/>
          <pc:sldMk cId="924933514" sldId="270"/>
        </pc:sldMkLst>
      </pc:sldChg>
      <pc:sldChg chg="del">
        <pc:chgData name="Haley Littleton" userId="4edad10f-1bcf-425b-b518-52a402bb50fd" providerId="ADAL" clId="{282656BA-6FC2-4B58-98D0-46A8E31993D7}" dt="2023-07-20T20:35:02.136" v="820" actId="2696"/>
        <pc:sldMkLst>
          <pc:docMk/>
          <pc:sldMk cId="0" sldId="274"/>
        </pc:sldMkLst>
      </pc:sldChg>
      <pc:sldChg chg="del">
        <pc:chgData name="Haley Littleton" userId="4edad10f-1bcf-425b-b518-52a402bb50fd" providerId="ADAL" clId="{282656BA-6FC2-4B58-98D0-46A8E31993D7}" dt="2023-07-20T20:35:02.136" v="820" actId="2696"/>
        <pc:sldMkLst>
          <pc:docMk/>
          <pc:sldMk cId="0" sldId="309"/>
        </pc:sldMkLst>
      </pc:sldChg>
      <pc:sldChg chg="del ord">
        <pc:chgData name="Haley Littleton" userId="4edad10f-1bcf-425b-b518-52a402bb50fd" providerId="ADAL" clId="{282656BA-6FC2-4B58-98D0-46A8E31993D7}" dt="2023-07-20T20:35:02.136" v="820" actId="2696"/>
        <pc:sldMkLst>
          <pc:docMk/>
          <pc:sldMk cId="1503438079" sldId="310"/>
        </pc:sldMkLst>
      </pc:sldChg>
      <pc:sldChg chg="del">
        <pc:chgData name="Haley Littleton" userId="4edad10f-1bcf-425b-b518-52a402bb50fd" providerId="ADAL" clId="{282656BA-6FC2-4B58-98D0-46A8E31993D7}" dt="2023-07-20T20:35:02.136" v="820" actId="2696"/>
        <pc:sldMkLst>
          <pc:docMk/>
          <pc:sldMk cId="2485071577" sldId="311"/>
        </pc:sldMkLst>
      </pc:sldChg>
      <pc:sldChg chg="del">
        <pc:chgData name="Haley Littleton" userId="4edad10f-1bcf-425b-b518-52a402bb50fd" providerId="ADAL" clId="{282656BA-6FC2-4B58-98D0-46A8E31993D7}" dt="2023-07-20T20:35:02.136" v="820" actId="2696"/>
        <pc:sldMkLst>
          <pc:docMk/>
          <pc:sldMk cId="4004187280" sldId="312"/>
        </pc:sldMkLst>
      </pc:sldChg>
      <pc:sldChg chg="addSp delSp modSp mod ord">
        <pc:chgData name="Haley Littleton" userId="4edad10f-1bcf-425b-b518-52a402bb50fd" providerId="ADAL" clId="{282656BA-6FC2-4B58-98D0-46A8E31993D7}" dt="2023-07-20T20:39:06.471" v="1077" actId="1076"/>
        <pc:sldMkLst>
          <pc:docMk/>
          <pc:sldMk cId="2996606525" sldId="314"/>
        </pc:sldMkLst>
        <pc:spChg chg="del mod">
          <ac:chgData name="Haley Littleton" userId="4edad10f-1bcf-425b-b518-52a402bb50fd" providerId="ADAL" clId="{282656BA-6FC2-4B58-98D0-46A8E31993D7}" dt="2023-07-20T19:27:07.387" v="114" actId="478"/>
          <ac:spMkLst>
            <pc:docMk/>
            <pc:sldMk cId="2996606525" sldId="314"/>
            <ac:spMk id="2" creationId="{955653A4-99A2-2DCF-7693-A953DB5375E7}"/>
          </ac:spMkLst>
        </pc:spChg>
        <pc:spChg chg="del mod">
          <ac:chgData name="Haley Littleton" userId="4edad10f-1bcf-425b-b518-52a402bb50fd" providerId="ADAL" clId="{282656BA-6FC2-4B58-98D0-46A8E31993D7}" dt="2023-07-20T19:31:56.526" v="177" actId="478"/>
          <ac:spMkLst>
            <pc:docMk/>
            <pc:sldMk cId="2996606525" sldId="314"/>
            <ac:spMk id="3" creationId="{3D123F0E-3841-C657-3596-54ADD0FB7C09}"/>
          </ac:spMkLst>
        </pc:spChg>
        <pc:spChg chg="add mod ord">
          <ac:chgData name="Haley Littleton" userId="4edad10f-1bcf-425b-b518-52a402bb50fd" providerId="ADAL" clId="{282656BA-6FC2-4B58-98D0-46A8E31993D7}" dt="2023-07-20T19:30:00.131" v="126" actId="167"/>
          <ac:spMkLst>
            <pc:docMk/>
            <pc:sldMk cId="2996606525" sldId="314"/>
            <ac:spMk id="6" creationId="{9665ADC0-4758-0BB7-1FEA-A10A52BEB222}"/>
          </ac:spMkLst>
        </pc:spChg>
        <pc:spChg chg="add del mod">
          <ac:chgData name="Haley Littleton" userId="4edad10f-1bcf-425b-b518-52a402bb50fd" providerId="ADAL" clId="{282656BA-6FC2-4B58-98D0-46A8E31993D7}" dt="2023-07-20T19:32:00.545" v="179" actId="478"/>
          <ac:spMkLst>
            <pc:docMk/>
            <pc:sldMk cId="2996606525" sldId="314"/>
            <ac:spMk id="18" creationId="{892A1C80-18DF-5FC2-B720-2F3C1477B26B}"/>
          </ac:spMkLst>
        </pc:spChg>
        <pc:spChg chg="add mod">
          <ac:chgData name="Haley Littleton" userId="4edad10f-1bcf-425b-b518-52a402bb50fd" providerId="ADAL" clId="{282656BA-6FC2-4B58-98D0-46A8E31993D7}" dt="2023-07-20T19:32:35.997" v="189" actId="207"/>
          <ac:spMkLst>
            <pc:docMk/>
            <pc:sldMk cId="2996606525" sldId="314"/>
            <ac:spMk id="19" creationId="{3F97681B-5ADC-3C73-951D-0F87210DDFC2}"/>
          </ac:spMkLst>
        </pc:spChg>
        <pc:spChg chg="add mod">
          <ac:chgData name="Haley Littleton" userId="4edad10f-1bcf-425b-b518-52a402bb50fd" providerId="ADAL" clId="{282656BA-6FC2-4B58-98D0-46A8E31993D7}" dt="2023-07-20T19:33:45.631" v="268" actId="1076"/>
          <ac:spMkLst>
            <pc:docMk/>
            <pc:sldMk cId="2996606525" sldId="314"/>
            <ac:spMk id="20" creationId="{D157C506-9829-D01B-5002-B17546F8844A}"/>
          </ac:spMkLst>
        </pc:spChg>
        <pc:spChg chg="add mod">
          <ac:chgData name="Haley Littleton" userId="4edad10f-1bcf-425b-b518-52a402bb50fd" providerId="ADAL" clId="{282656BA-6FC2-4B58-98D0-46A8E31993D7}" dt="2023-07-20T19:34:52.380" v="282" actId="20577"/>
          <ac:spMkLst>
            <pc:docMk/>
            <pc:sldMk cId="2996606525" sldId="314"/>
            <ac:spMk id="21" creationId="{0998E056-ACAC-A93A-1893-25EA066B0BBC}"/>
          </ac:spMkLst>
        </pc:spChg>
        <pc:picChg chg="add mod">
          <ac:chgData name="Haley Littleton" userId="4edad10f-1bcf-425b-b518-52a402bb50fd" providerId="ADAL" clId="{282656BA-6FC2-4B58-98D0-46A8E31993D7}" dt="2023-07-20T20:39:04.351" v="1076" actId="1076"/>
          <ac:picMkLst>
            <pc:docMk/>
            <pc:sldMk cId="2996606525" sldId="314"/>
            <ac:picMk id="5" creationId="{4265AF30-37E3-1C45-2E70-506E89BC0FF6}"/>
          </ac:picMkLst>
        </pc:picChg>
        <pc:picChg chg="add mod">
          <ac:chgData name="Haley Littleton" userId="4edad10f-1bcf-425b-b518-52a402bb50fd" providerId="ADAL" clId="{282656BA-6FC2-4B58-98D0-46A8E31993D7}" dt="2023-07-20T20:39:06.471" v="1077" actId="1076"/>
          <ac:picMkLst>
            <pc:docMk/>
            <pc:sldMk cId="2996606525" sldId="314"/>
            <ac:picMk id="8" creationId="{D71E12B2-8E6C-9A87-AD76-17ABABAA7925}"/>
          </ac:picMkLst>
        </pc:picChg>
        <pc:picChg chg="add mod">
          <ac:chgData name="Haley Littleton" userId="4edad10f-1bcf-425b-b518-52a402bb50fd" providerId="ADAL" clId="{282656BA-6FC2-4B58-98D0-46A8E31993D7}" dt="2023-07-20T19:32:19.431" v="185" actId="1076"/>
          <ac:picMkLst>
            <pc:docMk/>
            <pc:sldMk cId="2996606525" sldId="314"/>
            <ac:picMk id="10" creationId="{4E34E4B9-AA97-4681-D21E-4C99FE67621E}"/>
          </ac:picMkLst>
        </pc:picChg>
        <pc:picChg chg="add mod">
          <ac:chgData name="Haley Littleton" userId="4edad10f-1bcf-425b-b518-52a402bb50fd" providerId="ADAL" clId="{282656BA-6FC2-4B58-98D0-46A8E31993D7}" dt="2023-07-20T19:31:31.760" v="166" actId="1076"/>
          <ac:picMkLst>
            <pc:docMk/>
            <pc:sldMk cId="2996606525" sldId="314"/>
            <ac:picMk id="12" creationId="{D7FD8C70-73FE-CA9D-CFC1-F2AA459BB54B}"/>
          </ac:picMkLst>
        </pc:picChg>
        <pc:picChg chg="add mod">
          <ac:chgData name="Haley Littleton" userId="4edad10f-1bcf-425b-b518-52a402bb50fd" providerId="ADAL" clId="{282656BA-6FC2-4B58-98D0-46A8E31993D7}" dt="2023-07-20T19:31:42.973" v="171" actId="1076"/>
          <ac:picMkLst>
            <pc:docMk/>
            <pc:sldMk cId="2996606525" sldId="314"/>
            <ac:picMk id="14" creationId="{C0CF75A2-5AE0-4A99-322F-FD2B5FAC1CCD}"/>
          </ac:picMkLst>
        </pc:picChg>
        <pc:picChg chg="add mod">
          <ac:chgData name="Haley Littleton" userId="4edad10f-1bcf-425b-b518-52a402bb50fd" providerId="ADAL" clId="{282656BA-6FC2-4B58-98D0-46A8E31993D7}" dt="2023-07-20T19:31:53.292" v="176" actId="1076"/>
          <ac:picMkLst>
            <pc:docMk/>
            <pc:sldMk cId="2996606525" sldId="314"/>
            <ac:picMk id="16" creationId="{9F9B3D23-DC20-205A-8C86-FD15E36BA878}"/>
          </ac:picMkLst>
        </pc:picChg>
      </pc:sldChg>
      <pc:sldChg chg="delSp mod ord">
        <pc:chgData name="Haley Littleton" userId="4edad10f-1bcf-425b-b518-52a402bb50fd" providerId="ADAL" clId="{282656BA-6FC2-4B58-98D0-46A8E31993D7}" dt="2023-07-20T19:22:02.075" v="13"/>
        <pc:sldMkLst>
          <pc:docMk/>
          <pc:sldMk cId="2716653546" sldId="318"/>
        </pc:sldMkLst>
        <pc:spChg chg="del">
          <ac:chgData name="Haley Littleton" userId="4edad10f-1bcf-425b-b518-52a402bb50fd" providerId="ADAL" clId="{282656BA-6FC2-4B58-98D0-46A8E31993D7}" dt="2023-07-20T19:21:29.850" v="2" actId="478"/>
          <ac:spMkLst>
            <pc:docMk/>
            <pc:sldMk cId="2716653546" sldId="318"/>
            <ac:spMk id="3" creationId="{75E97806-FF52-77F5-B3E5-B91EFA428205}"/>
          </ac:spMkLst>
        </pc:spChg>
      </pc:sldChg>
      <pc:sldChg chg="add del ord">
        <pc:chgData name="Haley Littleton" userId="4edad10f-1bcf-425b-b518-52a402bb50fd" providerId="ADAL" clId="{282656BA-6FC2-4B58-98D0-46A8E31993D7}" dt="2023-07-20T19:21:57.132" v="11"/>
        <pc:sldMkLst>
          <pc:docMk/>
          <pc:sldMk cId="1410272122" sldId="319"/>
        </pc:sldMkLst>
      </pc:sldChg>
      <pc:sldChg chg="addSp delSp modSp mod ord">
        <pc:chgData name="Haley Littleton" userId="4edad10f-1bcf-425b-b518-52a402bb50fd" providerId="ADAL" clId="{282656BA-6FC2-4B58-98D0-46A8E31993D7}" dt="2023-07-20T20:20:51.636" v="809"/>
        <pc:sldMkLst>
          <pc:docMk/>
          <pc:sldMk cId="4160777329" sldId="321"/>
        </pc:sldMkLst>
        <pc:spChg chg="del">
          <ac:chgData name="Haley Littleton" userId="4edad10f-1bcf-425b-b518-52a402bb50fd" providerId="ADAL" clId="{282656BA-6FC2-4B58-98D0-46A8E31993D7}" dt="2023-07-20T19:25:09.679" v="16" actId="931"/>
          <ac:spMkLst>
            <pc:docMk/>
            <pc:sldMk cId="4160777329" sldId="321"/>
            <ac:spMk id="2" creationId="{7C271CBA-1E8A-CDB4-7F5F-627B1F113FEC}"/>
          </ac:spMkLst>
        </pc:spChg>
        <pc:spChg chg="mod">
          <ac:chgData name="Haley Littleton" userId="4edad10f-1bcf-425b-b518-52a402bb50fd" providerId="ADAL" clId="{282656BA-6FC2-4B58-98D0-46A8E31993D7}" dt="2023-07-20T20:20:46.613" v="808"/>
          <ac:spMkLst>
            <pc:docMk/>
            <pc:sldMk cId="4160777329" sldId="321"/>
            <ac:spMk id="3" creationId="{31BF2D05-304C-386B-E31D-39EDB511F3AF}"/>
          </ac:spMkLst>
        </pc:spChg>
        <pc:spChg chg="mod">
          <ac:chgData name="Haley Littleton" userId="4edad10f-1bcf-425b-b518-52a402bb50fd" providerId="ADAL" clId="{282656BA-6FC2-4B58-98D0-46A8E31993D7}" dt="2023-07-20T20:20:51.636" v="809"/>
          <ac:spMkLst>
            <pc:docMk/>
            <pc:sldMk cId="4160777329" sldId="321"/>
            <ac:spMk id="4" creationId="{1C6D1D03-423B-A6FE-A4F2-ECF57321FB52}"/>
          </ac:spMkLst>
        </pc:spChg>
        <pc:picChg chg="add mod">
          <ac:chgData name="Haley Littleton" userId="4edad10f-1bcf-425b-b518-52a402bb50fd" providerId="ADAL" clId="{282656BA-6FC2-4B58-98D0-46A8E31993D7}" dt="2023-07-20T19:25:10.654" v="18" actId="962"/>
          <ac:picMkLst>
            <pc:docMk/>
            <pc:sldMk cId="4160777329" sldId="321"/>
            <ac:picMk id="6" creationId="{30E938CF-EDA5-8343-AB7C-3B7A0F642D23}"/>
          </ac:picMkLst>
        </pc:picChg>
      </pc:sldChg>
      <pc:sldChg chg="del">
        <pc:chgData name="Haley Littleton" userId="4edad10f-1bcf-425b-b518-52a402bb50fd" providerId="ADAL" clId="{282656BA-6FC2-4B58-98D0-46A8E31993D7}" dt="2023-07-20T20:35:02.136" v="820" actId="2696"/>
        <pc:sldMkLst>
          <pc:docMk/>
          <pc:sldMk cId="2460045063" sldId="322"/>
        </pc:sldMkLst>
      </pc:sldChg>
      <pc:sldChg chg="addSp delSp modSp mod ord">
        <pc:chgData name="Haley Littleton" userId="4edad10f-1bcf-425b-b518-52a402bb50fd" providerId="ADAL" clId="{282656BA-6FC2-4B58-98D0-46A8E31993D7}" dt="2023-07-20T19:48:50.437" v="555" actId="1076"/>
        <pc:sldMkLst>
          <pc:docMk/>
          <pc:sldMk cId="1967468972" sldId="323"/>
        </pc:sldMkLst>
        <pc:spChg chg="add del mod">
          <ac:chgData name="Haley Littleton" userId="4edad10f-1bcf-425b-b518-52a402bb50fd" providerId="ADAL" clId="{282656BA-6FC2-4B58-98D0-46A8E31993D7}" dt="2023-07-20T19:48:06.942" v="489" actId="478"/>
          <ac:spMkLst>
            <pc:docMk/>
            <pc:sldMk cId="1967468972" sldId="323"/>
            <ac:spMk id="5" creationId="{0E501BA2-33FC-F18C-E268-804421500B52}"/>
          </ac:spMkLst>
        </pc:spChg>
        <pc:spChg chg="del">
          <ac:chgData name="Haley Littleton" userId="4edad10f-1bcf-425b-b518-52a402bb50fd" providerId="ADAL" clId="{282656BA-6FC2-4B58-98D0-46A8E31993D7}" dt="2023-07-20T19:47:46.273" v="454" actId="931"/>
          <ac:spMkLst>
            <pc:docMk/>
            <pc:sldMk cId="1967468972" sldId="323"/>
            <ac:spMk id="8" creationId="{53404060-7B96-1BFB-0692-A3CD5EE49009}"/>
          </ac:spMkLst>
        </pc:spChg>
        <pc:spChg chg="mod">
          <ac:chgData name="Haley Littleton" userId="4edad10f-1bcf-425b-b518-52a402bb50fd" providerId="ADAL" clId="{282656BA-6FC2-4B58-98D0-46A8E31993D7}" dt="2023-07-20T19:48:50.437" v="555" actId="1076"/>
          <ac:spMkLst>
            <pc:docMk/>
            <pc:sldMk cId="1967468972" sldId="323"/>
            <ac:spMk id="9" creationId="{E8C4D97D-3D96-75A5-75E3-54657BE9027A}"/>
          </ac:spMkLst>
        </pc:spChg>
        <pc:spChg chg="del">
          <ac:chgData name="Haley Littleton" userId="4edad10f-1bcf-425b-b518-52a402bb50fd" providerId="ADAL" clId="{282656BA-6FC2-4B58-98D0-46A8E31993D7}" dt="2023-07-20T19:48:02.183" v="488" actId="478"/>
          <ac:spMkLst>
            <pc:docMk/>
            <pc:sldMk cId="1967468972" sldId="323"/>
            <ac:spMk id="10" creationId="{E09C6FE2-ED22-7547-05FC-12861A9D43DA}"/>
          </ac:spMkLst>
        </pc:spChg>
        <pc:picChg chg="add mod">
          <ac:chgData name="Haley Littleton" userId="4edad10f-1bcf-425b-b518-52a402bb50fd" providerId="ADAL" clId="{282656BA-6FC2-4B58-98D0-46A8E31993D7}" dt="2023-07-20T19:47:47.244" v="455" actId="27614"/>
          <ac:picMkLst>
            <pc:docMk/>
            <pc:sldMk cId="1967468972" sldId="323"/>
            <ac:picMk id="3" creationId="{79E6E110-CCA2-FBE6-7BB7-5EBA965E00E0}"/>
          </ac:picMkLst>
        </pc:picChg>
      </pc:sldChg>
      <pc:sldChg chg="del">
        <pc:chgData name="Haley Littleton" userId="4edad10f-1bcf-425b-b518-52a402bb50fd" providerId="ADAL" clId="{282656BA-6FC2-4B58-98D0-46A8E31993D7}" dt="2023-07-20T20:35:02.136" v="820" actId="2696"/>
        <pc:sldMkLst>
          <pc:docMk/>
          <pc:sldMk cId="2341399551" sldId="324"/>
        </pc:sldMkLst>
      </pc:sldChg>
      <pc:sldChg chg="new del">
        <pc:chgData name="Haley Littleton" userId="4edad10f-1bcf-425b-b518-52a402bb50fd" providerId="ADAL" clId="{282656BA-6FC2-4B58-98D0-46A8E31993D7}" dt="2023-07-20T19:39:43.330" v="286" actId="2696"/>
        <pc:sldMkLst>
          <pc:docMk/>
          <pc:sldMk cId="307552098" sldId="325"/>
        </pc:sldMkLst>
      </pc:sldChg>
      <pc:sldChg chg="addSp delSp modSp add mod ord">
        <pc:chgData name="Haley Littleton" userId="4edad10f-1bcf-425b-b518-52a402bb50fd" providerId="ADAL" clId="{282656BA-6FC2-4B58-98D0-46A8E31993D7}" dt="2023-07-20T20:37:06.047" v="971" actId="404"/>
        <pc:sldMkLst>
          <pc:docMk/>
          <pc:sldMk cId="1067280755" sldId="325"/>
        </pc:sldMkLst>
        <pc:spChg chg="add del">
          <ac:chgData name="Haley Littleton" userId="4edad10f-1bcf-425b-b518-52a402bb50fd" providerId="ADAL" clId="{282656BA-6FC2-4B58-98D0-46A8E31993D7}" dt="2023-07-20T19:50:11.904" v="572" actId="478"/>
          <ac:spMkLst>
            <pc:docMk/>
            <pc:sldMk cId="1067280755" sldId="325"/>
            <ac:spMk id="5" creationId="{3487C250-A190-68BE-D7E4-BB18F5424F83}"/>
          </ac:spMkLst>
        </pc:spChg>
        <pc:spChg chg="add mod">
          <ac:chgData name="Haley Littleton" userId="4edad10f-1bcf-425b-b518-52a402bb50fd" providerId="ADAL" clId="{282656BA-6FC2-4B58-98D0-46A8E31993D7}" dt="2023-07-20T20:22:10.574" v="814" actId="207"/>
          <ac:spMkLst>
            <pc:docMk/>
            <pc:sldMk cId="1067280755" sldId="325"/>
            <ac:spMk id="11" creationId="{60F02D05-0F3B-DF53-3669-222BC2ED59F6}"/>
          </ac:spMkLst>
        </pc:spChg>
        <pc:spChg chg="add mod">
          <ac:chgData name="Haley Littleton" userId="4edad10f-1bcf-425b-b518-52a402bb50fd" providerId="ADAL" clId="{282656BA-6FC2-4B58-98D0-46A8E31993D7}" dt="2023-07-20T20:22:14.903" v="815" actId="207"/>
          <ac:spMkLst>
            <pc:docMk/>
            <pc:sldMk cId="1067280755" sldId="325"/>
            <ac:spMk id="12" creationId="{A0C858E8-AC3B-5D17-F612-F0E0942BC3E6}"/>
          </ac:spMkLst>
        </pc:spChg>
        <pc:spChg chg="add mod">
          <ac:chgData name="Haley Littleton" userId="4edad10f-1bcf-425b-b518-52a402bb50fd" providerId="ADAL" clId="{282656BA-6FC2-4B58-98D0-46A8E31993D7}" dt="2023-07-20T20:22:20.870" v="816" actId="207"/>
          <ac:spMkLst>
            <pc:docMk/>
            <pc:sldMk cId="1067280755" sldId="325"/>
            <ac:spMk id="13" creationId="{3EB3EA29-AB83-0DD1-A623-F8AB9513E0D6}"/>
          </ac:spMkLst>
        </pc:spChg>
        <pc:spChg chg="add mod">
          <ac:chgData name="Haley Littleton" userId="4edad10f-1bcf-425b-b518-52a402bb50fd" providerId="ADAL" clId="{282656BA-6FC2-4B58-98D0-46A8E31993D7}" dt="2023-07-20T20:35:39.693" v="870" actId="113"/>
          <ac:spMkLst>
            <pc:docMk/>
            <pc:sldMk cId="1067280755" sldId="325"/>
            <ac:spMk id="20" creationId="{C88D4C0C-6AC4-C96C-6EFD-81B503BE00FA}"/>
          </ac:spMkLst>
        </pc:spChg>
        <pc:spChg chg="add mod">
          <ac:chgData name="Haley Littleton" userId="4edad10f-1bcf-425b-b518-52a402bb50fd" providerId="ADAL" clId="{282656BA-6FC2-4B58-98D0-46A8E31993D7}" dt="2023-07-20T20:37:06.047" v="971" actId="404"/>
          <ac:spMkLst>
            <pc:docMk/>
            <pc:sldMk cId="1067280755" sldId="325"/>
            <ac:spMk id="21" creationId="{1CA8D93B-7B06-1D3E-5C3E-E567F335BB92}"/>
          </ac:spMkLst>
        </pc:spChg>
        <pc:spChg chg="add mod">
          <ac:chgData name="Haley Littleton" userId="4edad10f-1bcf-425b-b518-52a402bb50fd" providerId="ADAL" clId="{282656BA-6FC2-4B58-98D0-46A8E31993D7}" dt="2023-07-20T20:36:15.888" v="911" actId="1076"/>
          <ac:spMkLst>
            <pc:docMk/>
            <pc:sldMk cId="1067280755" sldId="325"/>
            <ac:spMk id="22" creationId="{70678823-E385-935E-B795-F4D7ACBC8499}"/>
          </ac:spMkLst>
        </pc:spChg>
        <pc:spChg chg="del">
          <ac:chgData name="Haley Littleton" userId="4edad10f-1bcf-425b-b518-52a402bb50fd" providerId="ADAL" clId="{282656BA-6FC2-4B58-98D0-46A8E31993D7}" dt="2023-07-20T19:52:37.330" v="615" actId="478"/>
          <ac:spMkLst>
            <pc:docMk/>
            <pc:sldMk cId="1067280755" sldId="325"/>
            <ac:spMk id="145" creationId="{00000000-0000-0000-0000-000000000000}"/>
          </ac:spMkLst>
        </pc:spChg>
        <pc:spChg chg="del">
          <ac:chgData name="Haley Littleton" userId="4edad10f-1bcf-425b-b518-52a402bb50fd" providerId="ADAL" clId="{282656BA-6FC2-4B58-98D0-46A8E31993D7}" dt="2023-07-20T19:50:01.647" v="568" actId="478"/>
          <ac:spMkLst>
            <pc:docMk/>
            <pc:sldMk cId="1067280755" sldId="325"/>
            <ac:spMk id="146" creationId="{00000000-0000-0000-0000-000000000000}"/>
          </ac:spMkLst>
        </pc:spChg>
        <pc:picChg chg="add del">
          <ac:chgData name="Haley Littleton" userId="4edad10f-1bcf-425b-b518-52a402bb50fd" providerId="ADAL" clId="{282656BA-6FC2-4B58-98D0-46A8E31993D7}" dt="2023-07-20T19:50:00.147" v="567" actId="478"/>
          <ac:picMkLst>
            <pc:docMk/>
            <pc:sldMk cId="1067280755" sldId="325"/>
            <ac:picMk id="3" creationId="{1A90562F-8EF8-4C54-86E1-2EE5646FB955}"/>
          </ac:picMkLst>
        </pc:picChg>
        <pc:picChg chg="add mod">
          <ac:chgData name="Haley Littleton" userId="4edad10f-1bcf-425b-b518-52a402bb50fd" providerId="ADAL" clId="{282656BA-6FC2-4B58-98D0-46A8E31993D7}" dt="2023-07-20T19:53:24.020" v="627" actId="1076"/>
          <ac:picMkLst>
            <pc:docMk/>
            <pc:sldMk cId="1067280755" sldId="325"/>
            <ac:picMk id="4" creationId="{39929EBD-2446-AAAA-E313-00DAC6C6D425}"/>
          </ac:picMkLst>
        </pc:picChg>
        <pc:picChg chg="del">
          <ac:chgData name="Haley Littleton" userId="4edad10f-1bcf-425b-b518-52a402bb50fd" providerId="ADAL" clId="{282656BA-6FC2-4B58-98D0-46A8E31993D7}" dt="2023-07-20T19:49:40.399" v="560" actId="478"/>
          <ac:picMkLst>
            <pc:docMk/>
            <pc:sldMk cId="1067280755" sldId="325"/>
            <ac:picMk id="7" creationId="{9BDDDA9D-87B7-4A48-981B-AF113389A62A}"/>
          </ac:picMkLst>
        </pc:picChg>
        <pc:picChg chg="add mod">
          <ac:chgData name="Haley Littleton" userId="4edad10f-1bcf-425b-b518-52a402bb50fd" providerId="ADAL" clId="{282656BA-6FC2-4B58-98D0-46A8E31993D7}" dt="2023-07-20T19:53:37.613" v="632" actId="1076"/>
          <ac:picMkLst>
            <pc:docMk/>
            <pc:sldMk cId="1067280755" sldId="325"/>
            <ac:picMk id="8" creationId="{BB3F75B0-A2E9-5898-0F8E-F723C4F3ACF6}"/>
          </ac:picMkLst>
        </pc:picChg>
        <pc:picChg chg="add mod">
          <ac:chgData name="Haley Littleton" userId="4edad10f-1bcf-425b-b518-52a402bb50fd" providerId="ADAL" clId="{282656BA-6FC2-4B58-98D0-46A8E31993D7}" dt="2023-07-20T19:53:41.050" v="634" actId="1076"/>
          <ac:picMkLst>
            <pc:docMk/>
            <pc:sldMk cId="1067280755" sldId="325"/>
            <ac:picMk id="10" creationId="{C6BE8F63-3A19-E75B-356B-8D28B47DF92C}"/>
          </ac:picMkLst>
        </pc:picChg>
        <pc:picChg chg="add mod">
          <ac:chgData name="Haley Littleton" userId="4edad10f-1bcf-425b-b518-52a402bb50fd" providerId="ADAL" clId="{282656BA-6FC2-4B58-98D0-46A8E31993D7}" dt="2023-07-20T19:53:33.507" v="631" actId="14100"/>
          <ac:picMkLst>
            <pc:docMk/>
            <pc:sldMk cId="1067280755" sldId="325"/>
            <ac:picMk id="15" creationId="{712B18B6-DDBF-C540-FE43-52A711EEFE6B}"/>
          </ac:picMkLst>
        </pc:picChg>
        <pc:picChg chg="add mod">
          <ac:chgData name="Haley Littleton" userId="4edad10f-1bcf-425b-b518-52a402bb50fd" providerId="ADAL" clId="{282656BA-6FC2-4B58-98D0-46A8E31993D7}" dt="2023-07-20T19:54:14.956" v="643" actId="14100"/>
          <ac:picMkLst>
            <pc:docMk/>
            <pc:sldMk cId="1067280755" sldId="325"/>
            <ac:picMk id="17" creationId="{02F52230-DC93-C49B-AFB2-7A082FA62332}"/>
          </ac:picMkLst>
        </pc:picChg>
        <pc:picChg chg="add mod">
          <ac:chgData name="Haley Littleton" userId="4edad10f-1bcf-425b-b518-52a402bb50fd" providerId="ADAL" clId="{282656BA-6FC2-4B58-98D0-46A8E31993D7}" dt="2023-07-20T19:55:14.616" v="654" actId="1076"/>
          <ac:picMkLst>
            <pc:docMk/>
            <pc:sldMk cId="1067280755" sldId="325"/>
            <ac:picMk id="19" creationId="{1DA514CB-A4FA-D405-1E7E-D72EC93646EB}"/>
          </ac:picMkLst>
        </pc:picChg>
      </pc:sldChg>
      <pc:sldChg chg="addSp delSp modSp add mod">
        <pc:chgData name="Haley Littleton" userId="4edad10f-1bcf-425b-b518-52a402bb50fd" providerId="ADAL" clId="{282656BA-6FC2-4B58-98D0-46A8E31993D7}" dt="2023-07-20T20:38:51.230" v="1075" actId="1076"/>
        <pc:sldMkLst>
          <pc:docMk/>
          <pc:sldMk cId="4143719247" sldId="326"/>
        </pc:sldMkLst>
        <pc:spChg chg="add mod">
          <ac:chgData name="Haley Littleton" userId="4edad10f-1bcf-425b-b518-52a402bb50fd" providerId="ADAL" clId="{282656BA-6FC2-4B58-98D0-46A8E31993D7}" dt="2023-07-20T20:37:16.692" v="973"/>
          <ac:spMkLst>
            <pc:docMk/>
            <pc:sldMk cId="4143719247" sldId="326"/>
            <ac:spMk id="7" creationId="{9B82F59C-735F-10EF-70DA-7F56083D3319}"/>
          </ac:spMkLst>
        </pc:spChg>
        <pc:spChg chg="add mod">
          <ac:chgData name="Haley Littleton" userId="4edad10f-1bcf-425b-b518-52a402bb50fd" providerId="ADAL" clId="{282656BA-6FC2-4B58-98D0-46A8E31993D7}" dt="2023-07-20T20:22:36.139" v="818" actId="207"/>
          <ac:spMkLst>
            <pc:docMk/>
            <pc:sldMk cId="4143719247" sldId="326"/>
            <ac:spMk id="9" creationId="{60521CA2-0E38-B989-F231-9BA07DE7C2F4}"/>
          </ac:spMkLst>
        </pc:spChg>
        <pc:spChg chg="add mod">
          <ac:chgData name="Haley Littleton" userId="4edad10f-1bcf-425b-b518-52a402bb50fd" providerId="ADAL" clId="{282656BA-6FC2-4B58-98D0-46A8E31993D7}" dt="2023-07-20T20:38:43.920" v="1072" actId="113"/>
          <ac:spMkLst>
            <pc:docMk/>
            <pc:sldMk cId="4143719247" sldId="326"/>
            <ac:spMk id="17" creationId="{64A9626A-E0D2-D7F4-EBA7-204B7D668DE8}"/>
          </ac:spMkLst>
        </pc:spChg>
        <pc:spChg chg="add mod">
          <ac:chgData name="Haley Littleton" userId="4edad10f-1bcf-425b-b518-52a402bb50fd" providerId="ADAL" clId="{282656BA-6FC2-4B58-98D0-46A8E31993D7}" dt="2023-07-20T20:38:51.230" v="1075" actId="1076"/>
          <ac:spMkLst>
            <pc:docMk/>
            <pc:sldMk cId="4143719247" sldId="326"/>
            <ac:spMk id="19" creationId="{060975AD-9A95-101B-37C5-EC266925D3FD}"/>
          </ac:spMkLst>
        </pc:spChg>
        <pc:spChg chg="del">
          <ac:chgData name="Haley Littleton" userId="4edad10f-1bcf-425b-b518-52a402bb50fd" providerId="ADAL" clId="{282656BA-6FC2-4B58-98D0-46A8E31993D7}" dt="2023-07-20T19:52:40.032" v="616" actId="478"/>
          <ac:spMkLst>
            <pc:docMk/>
            <pc:sldMk cId="4143719247" sldId="326"/>
            <ac:spMk id="145" creationId="{00000000-0000-0000-0000-000000000000}"/>
          </ac:spMkLst>
        </pc:spChg>
        <pc:picChg chg="add mod">
          <ac:chgData name="Haley Littleton" userId="4edad10f-1bcf-425b-b518-52a402bb50fd" providerId="ADAL" clId="{282656BA-6FC2-4B58-98D0-46A8E31993D7}" dt="2023-07-20T19:55:33.721" v="658" actId="1076"/>
          <ac:picMkLst>
            <pc:docMk/>
            <pc:sldMk cId="4143719247" sldId="326"/>
            <ac:picMk id="3" creationId="{6C6BB1E9-8E8A-F565-4ADE-26D22123D94F}"/>
          </ac:picMkLst>
        </pc:picChg>
        <pc:picChg chg="del">
          <ac:chgData name="Haley Littleton" userId="4edad10f-1bcf-425b-b518-52a402bb50fd" providerId="ADAL" clId="{282656BA-6FC2-4B58-98D0-46A8E31993D7}" dt="2023-07-20T19:51:14.950" v="599" actId="478"/>
          <ac:picMkLst>
            <pc:docMk/>
            <pc:sldMk cId="4143719247" sldId="326"/>
            <ac:picMk id="4" creationId="{39929EBD-2446-AAAA-E313-00DAC6C6D425}"/>
          </ac:picMkLst>
        </pc:picChg>
        <pc:picChg chg="add mod">
          <ac:chgData name="Haley Littleton" userId="4edad10f-1bcf-425b-b518-52a402bb50fd" providerId="ADAL" clId="{282656BA-6FC2-4B58-98D0-46A8E31993D7}" dt="2023-07-20T19:55:53.883" v="665" actId="14100"/>
          <ac:picMkLst>
            <pc:docMk/>
            <pc:sldMk cId="4143719247" sldId="326"/>
            <ac:picMk id="6" creationId="{88AEF1FE-9459-C7D8-C6F3-462F19C2F8BD}"/>
          </ac:picMkLst>
        </pc:picChg>
        <pc:picChg chg="del">
          <ac:chgData name="Haley Littleton" userId="4edad10f-1bcf-425b-b518-52a402bb50fd" providerId="ADAL" clId="{282656BA-6FC2-4B58-98D0-46A8E31993D7}" dt="2023-07-20T19:51:17.494" v="600" actId="478"/>
          <ac:picMkLst>
            <pc:docMk/>
            <pc:sldMk cId="4143719247" sldId="326"/>
            <ac:picMk id="8" creationId="{BB3F75B0-A2E9-5898-0F8E-F723C4F3ACF6}"/>
          </ac:picMkLst>
        </pc:picChg>
        <pc:picChg chg="del">
          <ac:chgData name="Haley Littleton" userId="4edad10f-1bcf-425b-b518-52a402bb50fd" providerId="ADAL" clId="{282656BA-6FC2-4B58-98D0-46A8E31993D7}" dt="2023-07-20T19:51:17.837" v="601" actId="478"/>
          <ac:picMkLst>
            <pc:docMk/>
            <pc:sldMk cId="4143719247" sldId="326"/>
            <ac:picMk id="10" creationId="{C6BE8F63-3A19-E75B-356B-8D28B47DF92C}"/>
          </ac:picMkLst>
        </pc:picChg>
        <pc:picChg chg="add mod">
          <ac:chgData name="Haley Littleton" userId="4edad10f-1bcf-425b-b518-52a402bb50fd" providerId="ADAL" clId="{282656BA-6FC2-4B58-98D0-46A8E31993D7}" dt="2023-07-20T19:56:15.091" v="670" actId="1076"/>
          <ac:picMkLst>
            <pc:docMk/>
            <pc:sldMk cId="4143719247" sldId="326"/>
            <ac:picMk id="12" creationId="{897190A2-DDD1-9833-DD83-4F2105165004}"/>
          </ac:picMkLst>
        </pc:picChg>
        <pc:picChg chg="add del mod">
          <ac:chgData name="Haley Littleton" userId="4edad10f-1bcf-425b-b518-52a402bb50fd" providerId="ADAL" clId="{282656BA-6FC2-4B58-98D0-46A8E31993D7}" dt="2023-07-20T19:58:56.929" v="683" actId="478"/>
          <ac:picMkLst>
            <pc:docMk/>
            <pc:sldMk cId="4143719247" sldId="326"/>
            <ac:picMk id="14" creationId="{13533130-7A72-5D91-E125-421AD586EDAB}"/>
          </ac:picMkLst>
        </pc:picChg>
        <pc:picChg chg="add mod">
          <ac:chgData name="Haley Littleton" userId="4edad10f-1bcf-425b-b518-52a402bb50fd" providerId="ADAL" clId="{282656BA-6FC2-4B58-98D0-46A8E31993D7}" dt="2023-07-20T19:59:10.882" v="691" actId="962"/>
          <ac:picMkLst>
            <pc:docMk/>
            <pc:sldMk cId="4143719247" sldId="326"/>
            <ac:picMk id="16" creationId="{F9C29E63-714C-7320-9BD4-539ED904FE29}"/>
          </ac:picMkLst>
        </pc:picChg>
        <pc:picChg chg="add del mod">
          <ac:chgData name="Haley Littleton" userId="4edad10f-1bcf-425b-b518-52a402bb50fd" providerId="ADAL" clId="{282656BA-6FC2-4B58-98D0-46A8E31993D7}" dt="2023-07-20T20:38:09.519" v="1021" actId="478"/>
          <ac:picMkLst>
            <pc:docMk/>
            <pc:sldMk cId="4143719247" sldId="326"/>
            <ac:picMk id="18" creationId="{816BB79E-C752-64EF-1D57-FAF387E35D68}"/>
          </ac:picMkLst>
        </pc:picChg>
      </pc:sldChg>
      <pc:sldChg chg="addSp delSp modSp new mod ord">
        <pc:chgData name="Haley Littleton" userId="4edad10f-1bcf-425b-b518-52a402bb50fd" providerId="ADAL" clId="{282656BA-6FC2-4B58-98D0-46A8E31993D7}" dt="2023-07-20T20:21:31.200" v="813" actId="1076"/>
        <pc:sldMkLst>
          <pc:docMk/>
          <pc:sldMk cId="3613789735" sldId="327"/>
        </pc:sldMkLst>
        <pc:spChg chg="add del">
          <ac:chgData name="Haley Littleton" userId="4edad10f-1bcf-425b-b518-52a402bb50fd" providerId="ADAL" clId="{282656BA-6FC2-4B58-98D0-46A8E31993D7}" dt="2023-07-20T20:08:16.731" v="732" actId="931"/>
          <ac:spMkLst>
            <pc:docMk/>
            <pc:sldMk cId="3613789735" sldId="327"/>
            <ac:spMk id="2" creationId="{3B6813CB-1D74-979F-D815-264E32A930D5}"/>
          </ac:spMkLst>
        </pc:spChg>
        <pc:spChg chg="mod">
          <ac:chgData name="Haley Littleton" userId="4edad10f-1bcf-425b-b518-52a402bb50fd" providerId="ADAL" clId="{282656BA-6FC2-4B58-98D0-46A8E31993D7}" dt="2023-07-20T20:20:36.779" v="807"/>
          <ac:spMkLst>
            <pc:docMk/>
            <pc:sldMk cId="3613789735" sldId="327"/>
            <ac:spMk id="3" creationId="{E76DA321-CCFD-E097-58CD-7969F5BCC67D}"/>
          </ac:spMkLst>
        </pc:spChg>
        <pc:spChg chg="mod">
          <ac:chgData name="Haley Littleton" userId="4edad10f-1bcf-425b-b518-52a402bb50fd" providerId="ADAL" clId="{282656BA-6FC2-4B58-98D0-46A8E31993D7}" dt="2023-07-20T20:21:31.200" v="813" actId="1076"/>
          <ac:spMkLst>
            <pc:docMk/>
            <pc:sldMk cId="3613789735" sldId="327"/>
            <ac:spMk id="4" creationId="{CD7AC604-32D1-09B8-D6A7-C62633929CD1}"/>
          </ac:spMkLst>
        </pc:spChg>
        <pc:picChg chg="add del mod">
          <ac:chgData name="Haley Littleton" userId="4edad10f-1bcf-425b-b518-52a402bb50fd" providerId="ADAL" clId="{282656BA-6FC2-4B58-98D0-46A8E31993D7}" dt="2023-07-20T20:04:36.412" v="704" actId="931"/>
          <ac:picMkLst>
            <pc:docMk/>
            <pc:sldMk cId="3613789735" sldId="327"/>
            <ac:picMk id="6" creationId="{C00D340D-FF60-740B-C4A6-CB25D2A87920}"/>
          </ac:picMkLst>
        </pc:picChg>
        <pc:picChg chg="add del mod">
          <ac:chgData name="Haley Littleton" userId="4edad10f-1bcf-425b-b518-52a402bb50fd" providerId="ADAL" clId="{282656BA-6FC2-4B58-98D0-46A8E31993D7}" dt="2023-07-20T20:04:57.012" v="709" actId="931"/>
          <ac:picMkLst>
            <pc:docMk/>
            <pc:sldMk cId="3613789735" sldId="327"/>
            <ac:picMk id="8" creationId="{59170C54-60FF-7460-86A3-A0547C9D72C8}"/>
          </ac:picMkLst>
        </pc:picChg>
        <pc:picChg chg="add del mod">
          <ac:chgData name="Haley Littleton" userId="4edad10f-1bcf-425b-b518-52a402bb50fd" providerId="ADAL" clId="{282656BA-6FC2-4B58-98D0-46A8E31993D7}" dt="2023-07-20T20:05:10.610" v="716" actId="931"/>
          <ac:picMkLst>
            <pc:docMk/>
            <pc:sldMk cId="3613789735" sldId="327"/>
            <ac:picMk id="10" creationId="{1800ADCA-7AF3-67F3-9624-9D5313DC8B3B}"/>
          </ac:picMkLst>
        </pc:picChg>
        <pc:picChg chg="add del mod">
          <ac:chgData name="Haley Littleton" userId="4edad10f-1bcf-425b-b518-52a402bb50fd" providerId="ADAL" clId="{282656BA-6FC2-4B58-98D0-46A8E31993D7}" dt="2023-07-20T20:05:31.127" v="721" actId="931"/>
          <ac:picMkLst>
            <pc:docMk/>
            <pc:sldMk cId="3613789735" sldId="327"/>
            <ac:picMk id="12" creationId="{0F90EA0A-2FC1-ED7B-8A79-DE77BFF59C32}"/>
          </ac:picMkLst>
        </pc:picChg>
        <pc:picChg chg="add del mod">
          <ac:chgData name="Haley Littleton" userId="4edad10f-1bcf-425b-b518-52a402bb50fd" providerId="ADAL" clId="{282656BA-6FC2-4B58-98D0-46A8E31993D7}" dt="2023-07-20T20:06:48.911" v="726" actId="931"/>
          <ac:picMkLst>
            <pc:docMk/>
            <pc:sldMk cId="3613789735" sldId="327"/>
            <ac:picMk id="14" creationId="{F9DD31DD-9143-B6DB-2E4E-51CC4008598D}"/>
          </ac:picMkLst>
        </pc:picChg>
        <pc:picChg chg="add del mod">
          <ac:chgData name="Haley Littleton" userId="4edad10f-1bcf-425b-b518-52a402bb50fd" providerId="ADAL" clId="{282656BA-6FC2-4B58-98D0-46A8E31993D7}" dt="2023-07-20T20:08:11.707" v="731" actId="931"/>
          <ac:picMkLst>
            <pc:docMk/>
            <pc:sldMk cId="3613789735" sldId="327"/>
            <ac:picMk id="16" creationId="{52DB3B29-CDAE-F6B3-00FE-BCFD7F307498}"/>
          </ac:picMkLst>
        </pc:picChg>
        <pc:picChg chg="add mod">
          <ac:chgData name="Haley Littleton" userId="4edad10f-1bcf-425b-b518-52a402bb50fd" providerId="ADAL" clId="{282656BA-6FC2-4B58-98D0-46A8E31993D7}" dt="2023-07-20T20:08:17.924" v="734" actId="962"/>
          <ac:picMkLst>
            <pc:docMk/>
            <pc:sldMk cId="3613789735" sldId="327"/>
            <ac:picMk id="18" creationId="{5776B5BC-00F7-F12B-CA96-4306E844B9B2}"/>
          </ac:picMkLst>
        </pc:picChg>
      </pc:sldChg>
      <pc:sldMasterChg chg="modSldLayout">
        <pc:chgData name="Haley Littleton" userId="4edad10f-1bcf-425b-b518-52a402bb50fd" providerId="ADAL" clId="{282656BA-6FC2-4B58-98D0-46A8E31993D7}" dt="2023-07-20T19:49:31.727" v="556" actId="27028"/>
        <pc:sldMasterMkLst>
          <pc:docMk/>
          <pc:sldMasterMk cId="3054476845" sldId="2147483738"/>
        </pc:sldMasterMkLst>
        <pc:sldLayoutChg chg="replId">
          <pc:chgData name="Haley Littleton" userId="4edad10f-1bcf-425b-b518-52a402bb50fd" providerId="ADAL" clId="{282656BA-6FC2-4B58-98D0-46A8E31993D7}" dt="2023-07-20T19:49:31.727" v="556" actId="27028"/>
          <pc:sldLayoutMkLst>
            <pc:docMk/>
            <pc:sldMasterMk cId="3054476845" sldId="2147483738"/>
            <pc:sldLayoutMk cId="4123055406" sldId="2147483793"/>
          </pc:sldLayoutMkLst>
        </pc:sldLayoutChg>
      </pc:sldMasterChg>
      <pc:sldMasterChg chg="add addSldLayout">
        <pc:chgData name="Haley Littleton" userId="4edad10f-1bcf-425b-b518-52a402bb50fd" providerId="ADAL" clId="{282656BA-6FC2-4B58-98D0-46A8E31993D7}" dt="2023-07-20T19:49:31.727" v="556" actId="27028"/>
        <pc:sldMasterMkLst>
          <pc:docMk/>
          <pc:sldMasterMk cId="0" sldId="2147483775"/>
        </pc:sldMasterMkLst>
        <pc:sldLayoutChg chg="add">
          <pc:chgData name="Haley Littleton" userId="4edad10f-1bcf-425b-b518-52a402bb50fd" providerId="ADAL" clId="{282656BA-6FC2-4B58-98D0-46A8E31993D7}" dt="2023-07-20T19:49:31.727" v="556" actId="27028"/>
          <pc:sldLayoutMkLst>
            <pc:docMk/>
            <pc:sldMasterMk cId="0" sldId="2147483775"/>
            <pc:sldLayoutMk cId="0" sldId="2147483776"/>
          </pc:sldLayoutMkLst>
        </pc:sldLayoutChg>
      </pc:sldMasterChg>
      <pc:sldMasterChg chg="delSldLayout">
        <pc:chgData name="Haley Littleton" userId="4edad10f-1bcf-425b-b518-52a402bb50fd" providerId="ADAL" clId="{282656BA-6FC2-4B58-98D0-46A8E31993D7}" dt="2023-07-20T20:35:02.136" v="820" actId="2696"/>
        <pc:sldMasterMkLst>
          <pc:docMk/>
          <pc:sldMasterMk cId="368332292" sldId="2147483779"/>
        </pc:sldMasterMkLst>
        <pc:sldLayoutChg chg="del">
          <pc:chgData name="Haley Littleton" userId="4edad10f-1bcf-425b-b518-52a402bb50fd" providerId="ADAL" clId="{282656BA-6FC2-4B58-98D0-46A8E31993D7}" dt="2023-07-20T20:35:02.136" v="820" actId="2696"/>
          <pc:sldLayoutMkLst>
            <pc:docMk/>
            <pc:sldMasterMk cId="368332292" sldId="2147483779"/>
            <pc:sldLayoutMk cId="913259012" sldId="2147483783"/>
          </pc:sldLayoutMkLst>
        </pc:sldLayoutChg>
      </pc:sldMasterChg>
      <pc:sldMasterChg chg="del delSldLayout">
        <pc:chgData name="Haley Littleton" userId="4edad10f-1bcf-425b-b518-52a402bb50fd" providerId="ADAL" clId="{282656BA-6FC2-4B58-98D0-46A8E31993D7}" dt="2023-07-20T20:35:02.136" v="820" actId="2696"/>
        <pc:sldMasterMkLst>
          <pc:docMk/>
          <pc:sldMasterMk cId="1784457990" sldId="2147483784"/>
        </pc:sldMasterMkLst>
        <pc:sldLayoutChg chg="del">
          <pc:chgData name="Haley Littleton" userId="4edad10f-1bcf-425b-b518-52a402bb50fd" providerId="ADAL" clId="{282656BA-6FC2-4B58-98D0-46A8E31993D7}" dt="2023-07-20T20:35:02.136" v="820" actId="2696"/>
          <pc:sldLayoutMkLst>
            <pc:docMk/>
            <pc:sldMasterMk cId="1784457990" sldId="2147483784"/>
            <pc:sldLayoutMk cId="372800324" sldId="2147483785"/>
          </pc:sldLayoutMkLst>
        </pc:sldLayoutChg>
        <pc:sldLayoutChg chg="del">
          <pc:chgData name="Haley Littleton" userId="4edad10f-1bcf-425b-b518-52a402bb50fd" providerId="ADAL" clId="{282656BA-6FC2-4B58-98D0-46A8E31993D7}" dt="2023-07-20T20:35:02.136" v="820" actId="2696"/>
          <pc:sldLayoutMkLst>
            <pc:docMk/>
            <pc:sldMasterMk cId="1784457990" sldId="2147483784"/>
            <pc:sldLayoutMk cId="57551709" sldId="2147483786"/>
          </pc:sldLayoutMkLst>
        </pc:sldLayoutChg>
        <pc:sldLayoutChg chg="del">
          <pc:chgData name="Haley Littleton" userId="4edad10f-1bcf-425b-b518-52a402bb50fd" providerId="ADAL" clId="{282656BA-6FC2-4B58-98D0-46A8E31993D7}" dt="2023-07-20T20:35:02.136" v="820" actId="2696"/>
          <pc:sldLayoutMkLst>
            <pc:docMk/>
            <pc:sldMasterMk cId="1784457990" sldId="2147483784"/>
            <pc:sldLayoutMk cId="213308514" sldId="2147483787"/>
          </pc:sldLayoutMkLst>
        </pc:sldLayoutChg>
        <pc:sldLayoutChg chg="del">
          <pc:chgData name="Haley Littleton" userId="4edad10f-1bcf-425b-b518-52a402bb50fd" providerId="ADAL" clId="{282656BA-6FC2-4B58-98D0-46A8E31993D7}" dt="2023-07-20T20:35:02.136" v="820" actId="2696"/>
          <pc:sldLayoutMkLst>
            <pc:docMk/>
            <pc:sldMasterMk cId="1784457990" sldId="2147483784"/>
            <pc:sldLayoutMk cId="424924323" sldId="2147483788"/>
          </pc:sldLayoutMkLst>
        </pc:sldLayoutChg>
        <pc:sldLayoutChg chg="del">
          <pc:chgData name="Haley Littleton" userId="4edad10f-1bcf-425b-b518-52a402bb50fd" providerId="ADAL" clId="{282656BA-6FC2-4B58-98D0-46A8E31993D7}" dt="2023-07-20T20:35:02.136" v="820" actId="2696"/>
          <pc:sldLayoutMkLst>
            <pc:docMk/>
            <pc:sldMasterMk cId="1784457990" sldId="2147483784"/>
            <pc:sldLayoutMk cId="3968277744" sldId="2147483789"/>
          </pc:sldLayoutMkLst>
        </pc:sldLayoutChg>
        <pc:sldLayoutChg chg="del">
          <pc:chgData name="Haley Littleton" userId="4edad10f-1bcf-425b-b518-52a402bb50fd" providerId="ADAL" clId="{282656BA-6FC2-4B58-98D0-46A8E31993D7}" dt="2023-07-20T20:35:02.136" v="820" actId="2696"/>
          <pc:sldLayoutMkLst>
            <pc:docMk/>
            <pc:sldMasterMk cId="1784457990" sldId="2147483784"/>
            <pc:sldLayoutMk cId="3808631537" sldId="2147483790"/>
          </pc:sldLayoutMkLst>
        </pc:sldLayoutChg>
      </pc:sldMasterChg>
    </pc:docChg>
  </pc:docChgLst>
  <pc:docChgLst>
    <pc:chgData name="Christie Silverstein, APR" userId="70c20090-6f19-49c1-8a81-7758624bbb80" providerId="ADAL" clId="{6E2CAC7A-510B-4CB3-A8E7-1E0C7FE1D0E7}"/>
    <pc:docChg chg="custSel delMainMaster">
      <pc:chgData name="Christie Silverstein, APR" userId="70c20090-6f19-49c1-8a81-7758624bbb80" providerId="ADAL" clId="{6E2CAC7A-510B-4CB3-A8E7-1E0C7FE1D0E7}" dt="2023-07-20T23:08:31.621" v="43" actId="2696"/>
      <pc:docMkLst>
        <pc:docMk/>
      </pc:docMkLst>
      <pc:sldMasterChg chg="del delSldLayout">
        <pc:chgData name="Christie Silverstein, APR" userId="70c20090-6f19-49c1-8a81-7758624bbb80" providerId="ADAL" clId="{6E2CAC7A-510B-4CB3-A8E7-1E0C7FE1D0E7}" dt="2023-07-20T23:08:31.508" v="1" actId="2696"/>
        <pc:sldMasterMkLst>
          <pc:docMk/>
          <pc:sldMasterMk cId="2671470720" sldId="2147483686"/>
        </pc:sldMasterMkLst>
        <pc:sldLayoutChg chg="del">
          <pc:chgData name="Christie Silverstein, APR" userId="70c20090-6f19-49c1-8a81-7758624bbb80" providerId="ADAL" clId="{6E2CAC7A-510B-4CB3-A8E7-1E0C7FE1D0E7}" dt="2023-07-20T23:08:31.495" v="0" actId="2696"/>
          <pc:sldLayoutMkLst>
            <pc:docMk/>
            <pc:sldMasterMk cId="2671470720" sldId="2147483686"/>
            <pc:sldLayoutMk cId="4007591737" sldId="2147483687"/>
          </pc:sldLayoutMkLst>
        </pc:sldLayoutChg>
      </pc:sldMasterChg>
      <pc:sldMasterChg chg="del delSldLayout">
        <pc:chgData name="Christie Silverstein, APR" userId="70c20090-6f19-49c1-8a81-7758624bbb80" providerId="ADAL" clId="{6E2CAC7A-510B-4CB3-A8E7-1E0C7FE1D0E7}" dt="2023-07-20T23:08:31.515" v="3" actId="2696"/>
        <pc:sldMasterMkLst>
          <pc:docMk/>
          <pc:sldMasterMk cId="3514773486" sldId="2147483690"/>
        </pc:sldMasterMkLst>
        <pc:sldLayoutChg chg="del">
          <pc:chgData name="Christie Silverstein, APR" userId="70c20090-6f19-49c1-8a81-7758624bbb80" providerId="ADAL" clId="{6E2CAC7A-510B-4CB3-A8E7-1E0C7FE1D0E7}" dt="2023-07-20T23:08:31.512" v="2" actId="2696"/>
          <pc:sldLayoutMkLst>
            <pc:docMk/>
            <pc:sldMasterMk cId="3514773486" sldId="2147483690"/>
            <pc:sldLayoutMk cId="3008898242" sldId="2147483691"/>
          </pc:sldLayoutMkLst>
        </pc:sldLayoutChg>
      </pc:sldMasterChg>
      <pc:sldMasterChg chg="del delSldLayout">
        <pc:chgData name="Christie Silverstein, APR" userId="70c20090-6f19-49c1-8a81-7758624bbb80" providerId="ADAL" clId="{6E2CAC7A-510B-4CB3-A8E7-1E0C7FE1D0E7}" dt="2023-07-20T23:08:31.525" v="7" actId="2696"/>
        <pc:sldMasterMkLst>
          <pc:docMk/>
          <pc:sldMasterMk cId="530350122" sldId="2147483692"/>
        </pc:sldMasterMkLst>
        <pc:sldLayoutChg chg="del">
          <pc:chgData name="Christie Silverstein, APR" userId="70c20090-6f19-49c1-8a81-7758624bbb80" providerId="ADAL" clId="{6E2CAC7A-510B-4CB3-A8E7-1E0C7FE1D0E7}" dt="2023-07-20T23:08:31.520" v="6" actId="2696"/>
          <pc:sldLayoutMkLst>
            <pc:docMk/>
            <pc:sldMasterMk cId="530350122" sldId="2147483692"/>
            <pc:sldLayoutMk cId="3945143112" sldId="2147483693"/>
          </pc:sldLayoutMkLst>
        </pc:sldLayoutChg>
      </pc:sldMasterChg>
      <pc:sldMasterChg chg="del delSldLayout">
        <pc:chgData name="Christie Silverstein, APR" userId="70c20090-6f19-49c1-8a81-7758624bbb80" providerId="ADAL" clId="{6E2CAC7A-510B-4CB3-A8E7-1E0C7FE1D0E7}" dt="2023-07-20T23:08:31.555" v="13" actId="2696"/>
        <pc:sldMasterMkLst>
          <pc:docMk/>
          <pc:sldMasterMk cId="137422816" sldId="2147483694"/>
        </pc:sldMasterMkLst>
        <pc:sldLayoutChg chg="del">
          <pc:chgData name="Christie Silverstein, APR" userId="70c20090-6f19-49c1-8a81-7758624bbb80" providerId="ADAL" clId="{6E2CAC7A-510B-4CB3-A8E7-1E0C7FE1D0E7}" dt="2023-07-20T23:08:31.547" v="12" actId="2696"/>
          <pc:sldLayoutMkLst>
            <pc:docMk/>
            <pc:sldMasterMk cId="137422816" sldId="2147483694"/>
            <pc:sldLayoutMk cId="1915536019" sldId="2147483695"/>
          </pc:sldLayoutMkLst>
        </pc:sldLayoutChg>
      </pc:sldMasterChg>
      <pc:sldMasterChg chg="del delSldLayout">
        <pc:chgData name="Christie Silverstein, APR" userId="70c20090-6f19-49c1-8a81-7758624bbb80" providerId="ADAL" clId="{6E2CAC7A-510B-4CB3-A8E7-1E0C7FE1D0E7}" dt="2023-07-20T23:08:31.575" v="21" actId="2696"/>
        <pc:sldMasterMkLst>
          <pc:docMk/>
          <pc:sldMasterMk cId="3743985908" sldId="2147483700"/>
        </pc:sldMasterMkLst>
        <pc:sldLayoutChg chg="del">
          <pc:chgData name="Christie Silverstein, APR" userId="70c20090-6f19-49c1-8a81-7758624bbb80" providerId="ADAL" clId="{6E2CAC7A-510B-4CB3-A8E7-1E0C7FE1D0E7}" dt="2023-07-20T23:08:31.573" v="20" actId="2696"/>
          <pc:sldLayoutMkLst>
            <pc:docMk/>
            <pc:sldMasterMk cId="3743985908" sldId="2147483700"/>
            <pc:sldLayoutMk cId="804844202" sldId="2147483701"/>
          </pc:sldLayoutMkLst>
        </pc:sldLayoutChg>
      </pc:sldMasterChg>
      <pc:sldMasterChg chg="del delSldLayout">
        <pc:chgData name="Christie Silverstein, APR" userId="70c20090-6f19-49c1-8a81-7758624bbb80" providerId="ADAL" clId="{6E2CAC7A-510B-4CB3-A8E7-1E0C7FE1D0E7}" dt="2023-07-20T23:08:31.583" v="25" actId="2696"/>
        <pc:sldMasterMkLst>
          <pc:docMk/>
          <pc:sldMasterMk cId="165190647" sldId="2147483702"/>
        </pc:sldMasterMkLst>
        <pc:sldLayoutChg chg="del">
          <pc:chgData name="Christie Silverstein, APR" userId="70c20090-6f19-49c1-8a81-7758624bbb80" providerId="ADAL" clId="{6E2CAC7A-510B-4CB3-A8E7-1E0C7FE1D0E7}" dt="2023-07-20T23:08:31.580" v="24" actId="2696"/>
          <pc:sldLayoutMkLst>
            <pc:docMk/>
            <pc:sldMasterMk cId="165190647" sldId="2147483702"/>
            <pc:sldLayoutMk cId="3527570465" sldId="2147483703"/>
          </pc:sldLayoutMkLst>
        </pc:sldLayoutChg>
      </pc:sldMasterChg>
      <pc:sldMasterChg chg="del delSldLayout">
        <pc:chgData name="Christie Silverstein, APR" userId="70c20090-6f19-49c1-8a81-7758624bbb80" providerId="ADAL" clId="{6E2CAC7A-510B-4CB3-A8E7-1E0C7FE1D0E7}" dt="2023-07-20T23:08:31.588" v="27" actId="2696"/>
        <pc:sldMasterMkLst>
          <pc:docMk/>
          <pc:sldMasterMk cId="4255528348" sldId="2147483704"/>
        </pc:sldMasterMkLst>
        <pc:sldLayoutChg chg="del">
          <pc:chgData name="Christie Silverstein, APR" userId="70c20090-6f19-49c1-8a81-7758624bbb80" providerId="ADAL" clId="{6E2CAC7A-510B-4CB3-A8E7-1E0C7FE1D0E7}" dt="2023-07-20T23:08:31.585" v="26" actId="2696"/>
          <pc:sldLayoutMkLst>
            <pc:docMk/>
            <pc:sldMasterMk cId="4255528348" sldId="2147483704"/>
            <pc:sldLayoutMk cId="956450384" sldId="2147483705"/>
          </pc:sldLayoutMkLst>
        </pc:sldLayoutChg>
      </pc:sldMasterChg>
      <pc:sldMasterChg chg="del delSldLayout">
        <pc:chgData name="Christie Silverstein, APR" userId="70c20090-6f19-49c1-8a81-7758624bbb80" providerId="ADAL" clId="{6E2CAC7A-510B-4CB3-A8E7-1E0C7FE1D0E7}" dt="2023-07-20T23:08:31.595" v="31" actId="2696"/>
        <pc:sldMasterMkLst>
          <pc:docMk/>
          <pc:sldMasterMk cId="2023321899" sldId="2147483706"/>
        </pc:sldMasterMkLst>
        <pc:sldLayoutChg chg="del">
          <pc:chgData name="Christie Silverstein, APR" userId="70c20090-6f19-49c1-8a81-7758624bbb80" providerId="ADAL" clId="{6E2CAC7A-510B-4CB3-A8E7-1E0C7FE1D0E7}" dt="2023-07-20T23:08:31.593" v="30" actId="2696"/>
          <pc:sldLayoutMkLst>
            <pc:docMk/>
            <pc:sldMasterMk cId="2023321899" sldId="2147483706"/>
            <pc:sldLayoutMk cId="4270926854" sldId="2147483760"/>
          </pc:sldLayoutMkLst>
        </pc:sldLayoutChg>
      </pc:sldMasterChg>
      <pc:sldMasterChg chg="del delSldLayout">
        <pc:chgData name="Christie Silverstein, APR" userId="70c20090-6f19-49c1-8a81-7758624bbb80" providerId="ADAL" clId="{6E2CAC7A-510B-4CB3-A8E7-1E0C7FE1D0E7}" dt="2023-07-20T23:08:31.561" v="15" actId="2696"/>
        <pc:sldMasterMkLst>
          <pc:docMk/>
          <pc:sldMasterMk cId="3054476845" sldId="2147483738"/>
        </pc:sldMasterMkLst>
        <pc:sldLayoutChg chg="del">
          <pc:chgData name="Christie Silverstein, APR" userId="70c20090-6f19-49c1-8a81-7758624bbb80" providerId="ADAL" clId="{6E2CAC7A-510B-4CB3-A8E7-1E0C7FE1D0E7}" dt="2023-07-20T23:08:31.557" v="14" actId="2696"/>
          <pc:sldLayoutMkLst>
            <pc:docMk/>
            <pc:sldMasterMk cId="3054476845" sldId="2147483738"/>
            <pc:sldLayoutMk cId="4123055406" sldId="2147483793"/>
          </pc:sldLayoutMkLst>
        </pc:sldLayoutChg>
      </pc:sldMasterChg>
      <pc:sldMasterChg chg="del delSldLayout">
        <pc:chgData name="Christie Silverstein, APR" userId="70c20090-6f19-49c1-8a81-7758624bbb80" providerId="ADAL" clId="{6E2CAC7A-510B-4CB3-A8E7-1E0C7FE1D0E7}" dt="2023-07-20T23:08:31.567" v="17" actId="2696"/>
        <pc:sldMasterMkLst>
          <pc:docMk/>
          <pc:sldMasterMk cId="3315192817" sldId="2147483739"/>
        </pc:sldMasterMkLst>
        <pc:sldLayoutChg chg="del">
          <pc:chgData name="Christie Silverstein, APR" userId="70c20090-6f19-49c1-8a81-7758624bbb80" providerId="ADAL" clId="{6E2CAC7A-510B-4CB3-A8E7-1E0C7FE1D0E7}" dt="2023-07-20T23:08:31.564" v="16" actId="2696"/>
          <pc:sldLayoutMkLst>
            <pc:docMk/>
            <pc:sldMasterMk cId="3315192817" sldId="2147483739"/>
            <pc:sldLayoutMk cId="788195063" sldId="2147483746"/>
          </pc:sldLayoutMkLst>
        </pc:sldLayoutChg>
      </pc:sldMasterChg>
      <pc:sldMasterChg chg="del delSldLayout">
        <pc:chgData name="Christie Silverstein, APR" userId="70c20090-6f19-49c1-8a81-7758624bbb80" providerId="ADAL" clId="{6E2CAC7A-510B-4CB3-A8E7-1E0C7FE1D0E7}" dt="2023-07-20T23:08:31.571" v="19" actId="2696"/>
        <pc:sldMasterMkLst>
          <pc:docMk/>
          <pc:sldMasterMk cId="861144168" sldId="2147483741"/>
        </pc:sldMasterMkLst>
        <pc:sldLayoutChg chg="del">
          <pc:chgData name="Christie Silverstein, APR" userId="70c20090-6f19-49c1-8a81-7758624bbb80" providerId="ADAL" clId="{6E2CAC7A-510B-4CB3-A8E7-1E0C7FE1D0E7}" dt="2023-07-20T23:08:31.569" v="18" actId="2696"/>
          <pc:sldLayoutMkLst>
            <pc:docMk/>
            <pc:sldMasterMk cId="861144168" sldId="2147483741"/>
            <pc:sldLayoutMk cId="3891943223" sldId="2147483742"/>
          </pc:sldLayoutMkLst>
        </pc:sldLayoutChg>
      </pc:sldMasterChg>
      <pc:sldMasterChg chg="del delSldLayout">
        <pc:chgData name="Christie Silverstein, APR" userId="70c20090-6f19-49c1-8a81-7758624bbb80" providerId="ADAL" clId="{6E2CAC7A-510B-4CB3-A8E7-1E0C7FE1D0E7}" dt="2023-07-20T23:08:31.579" v="23" actId="2696"/>
        <pc:sldMasterMkLst>
          <pc:docMk/>
          <pc:sldMasterMk cId="2467870392" sldId="2147483743"/>
        </pc:sldMasterMkLst>
        <pc:sldLayoutChg chg="del">
          <pc:chgData name="Christie Silverstein, APR" userId="70c20090-6f19-49c1-8a81-7758624bbb80" providerId="ADAL" clId="{6E2CAC7A-510B-4CB3-A8E7-1E0C7FE1D0E7}" dt="2023-07-20T23:08:31.577" v="22" actId="2696"/>
          <pc:sldLayoutMkLst>
            <pc:docMk/>
            <pc:sldMasterMk cId="2467870392" sldId="2147483743"/>
            <pc:sldLayoutMk cId="2300259769" sldId="2147483745"/>
          </pc:sldLayoutMkLst>
        </pc:sldLayoutChg>
      </pc:sldMasterChg>
      <pc:sldMasterChg chg="del delSldLayout">
        <pc:chgData name="Christie Silverstein, APR" userId="70c20090-6f19-49c1-8a81-7758624bbb80" providerId="ADAL" clId="{6E2CAC7A-510B-4CB3-A8E7-1E0C7FE1D0E7}" dt="2023-07-20T23:08:31.601" v="33" actId="2696"/>
        <pc:sldMasterMkLst>
          <pc:docMk/>
          <pc:sldMasterMk cId="2825946831" sldId="2147483754"/>
        </pc:sldMasterMkLst>
        <pc:sldLayoutChg chg="del">
          <pc:chgData name="Christie Silverstein, APR" userId="70c20090-6f19-49c1-8a81-7758624bbb80" providerId="ADAL" clId="{6E2CAC7A-510B-4CB3-A8E7-1E0C7FE1D0E7}" dt="2023-07-20T23:08:31.597" v="32" actId="2696"/>
          <pc:sldLayoutMkLst>
            <pc:docMk/>
            <pc:sldMasterMk cId="2825946831" sldId="2147483754"/>
            <pc:sldLayoutMk cId="2653570159" sldId="2147483755"/>
          </pc:sldLayoutMkLst>
        </pc:sldLayoutChg>
      </pc:sldMasterChg>
      <pc:sldMasterChg chg="del delSldLayout">
        <pc:chgData name="Christie Silverstein, APR" userId="70c20090-6f19-49c1-8a81-7758624bbb80" providerId="ADAL" clId="{6E2CAC7A-510B-4CB3-A8E7-1E0C7FE1D0E7}" dt="2023-07-20T23:08:31.605" v="35" actId="2696"/>
        <pc:sldMasterMkLst>
          <pc:docMk/>
          <pc:sldMasterMk cId="2892591541" sldId="2147483756"/>
        </pc:sldMasterMkLst>
        <pc:sldLayoutChg chg="del">
          <pc:chgData name="Christie Silverstein, APR" userId="70c20090-6f19-49c1-8a81-7758624bbb80" providerId="ADAL" clId="{6E2CAC7A-510B-4CB3-A8E7-1E0C7FE1D0E7}" dt="2023-07-20T23:08:31.603" v="34" actId="2696"/>
          <pc:sldLayoutMkLst>
            <pc:docMk/>
            <pc:sldMasterMk cId="2892591541" sldId="2147483756"/>
            <pc:sldLayoutMk cId="2640003352" sldId="2147483757"/>
          </pc:sldLayoutMkLst>
        </pc:sldLayoutChg>
      </pc:sldMasterChg>
      <pc:sldMasterChg chg="del delSldLayout">
        <pc:chgData name="Christie Silverstein, APR" userId="70c20090-6f19-49c1-8a81-7758624bbb80" providerId="ADAL" clId="{6E2CAC7A-510B-4CB3-A8E7-1E0C7FE1D0E7}" dt="2023-07-20T23:08:31.615" v="39" actId="2696"/>
        <pc:sldMasterMkLst>
          <pc:docMk/>
          <pc:sldMasterMk cId="1122911439" sldId="2147483764"/>
        </pc:sldMasterMkLst>
        <pc:sldLayoutChg chg="del">
          <pc:chgData name="Christie Silverstein, APR" userId="70c20090-6f19-49c1-8a81-7758624bbb80" providerId="ADAL" clId="{6E2CAC7A-510B-4CB3-A8E7-1E0C7FE1D0E7}" dt="2023-07-20T23:08:31.612" v="38" actId="2696"/>
          <pc:sldLayoutMkLst>
            <pc:docMk/>
            <pc:sldMasterMk cId="1122911439" sldId="2147483764"/>
            <pc:sldLayoutMk cId="3731967799" sldId="2147483765"/>
          </pc:sldLayoutMkLst>
        </pc:sldLayoutChg>
      </pc:sldMasterChg>
      <pc:sldMasterChg chg="del delSldLayout">
        <pc:chgData name="Christie Silverstein, APR" userId="70c20090-6f19-49c1-8a81-7758624bbb80" providerId="ADAL" clId="{6E2CAC7A-510B-4CB3-A8E7-1E0C7FE1D0E7}" dt="2023-07-20T23:08:31.618" v="41" actId="2696"/>
        <pc:sldMasterMkLst>
          <pc:docMk/>
          <pc:sldMasterMk cId="809874788" sldId="2147483766"/>
        </pc:sldMasterMkLst>
        <pc:sldLayoutChg chg="del">
          <pc:chgData name="Christie Silverstein, APR" userId="70c20090-6f19-49c1-8a81-7758624bbb80" providerId="ADAL" clId="{6E2CAC7A-510B-4CB3-A8E7-1E0C7FE1D0E7}" dt="2023-07-20T23:08:31.616" v="40" actId="2696"/>
          <pc:sldLayoutMkLst>
            <pc:docMk/>
            <pc:sldMasterMk cId="809874788" sldId="2147483766"/>
            <pc:sldLayoutMk cId="1655948466" sldId="2147483767"/>
          </pc:sldLayoutMkLst>
        </pc:sldLayoutChg>
      </pc:sldMasterChg>
      <pc:sldMasterChg chg="del delSldLayout">
        <pc:chgData name="Christie Silverstein, APR" userId="70c20090-6f19-49c1-8a81-7758624bbb80" providerId="ADAL" clId="{6E2CAC7A-510B-4CB3-A8E7-1E0C7FE1D0E7}" dt="2023-07-20T23:08:31.621" v="43" actId="2696"/>
        <pc:sldMasterMkLst>
          <pc:docMk/>
          <pc:sldMasterMk cId="3221015160" sldId="2147483768"/>
        </pc:sldMasterMkLst>
        <pc:sldLayoutChg chg="del">
          <pc:chgData name="Christie Silverstein, APR" userId="70c20090-6f19-49c1-8a81-7758624bbb80" providerId="ADAL" clId="{6E2CAC7A-510B-4CB3-A8E7-1E0C7FE1D0E7}" dt="2023-07-20T23:08:31.619" v="42" actId="2696"/>
          <pc:sldLayoutMkLst>
            <pc:docMk/>
            <pc:sldMasterMk cId="3221015160" sldId="2147483768"/>
            <pc:sldLayoutMk cId="3700715108" sldId="2147483769"/>
          </pc:sldLayoutMkLst>
        </pc:sldLayoutChg>
      </pc:sldMasterChg>
      <pc:sldMasterChg chg="del delSldLayout">
        <pc:chgData name="Christie Silverstein, APR" userId="70c20090-6f19-49c1-8a81-7758624bbb80" providerId="ADAL" clId="{6E2CAC7A-510B-4CB3-A8E7-1E0C7FE1D0E7}" dt="2023-07-20T23:08:31.611" v="37" actId="2696"/>
        <pc:sldMasterMkLst>
          <pc:docMk/>
          <pc:sldMasterMk cId="1143398148" sldId="2147483777"/>
        </pc:sldMasterMkLst>
        <pc:sldLayoutChg chg="del">
          <pc:chgData name="Christie Silverstein, APR" userId="70c20090-6f19-49c1-8a81-7758624bbb80" providerId="ADAL" clId="{6E2CAC7A-510B-4CB3-A8E7-1E0C7FE1D0E7}" dt="2023-07-20T23:08:31.606" v="36" actId="2696"/>
          <pc:sldLayoutMkLst>
            <pc:docMk/>
            <pc:sldMasterMk cId="1143398148" sldId="2147483758"/>
            <pc:sldLayoutMk cId="862070544" sldId="2147483761"/>
          </pc:sldLayoutMkLst>
        </pc:sldLayoutChg>
      </pc:sldMasterChg>
      <pc:sldMasterChg chg="del delSldLayout">
        <pc:chgData name="Christie Silverstein, APR" userId="70c20090-6f19-49c1-8a81-7758624bbb80" providerId="ADAL" clId="{6E2CAC7A-510B-4CB3-A8E7-1E0C7FE1D0E7}" dt="2023-07-20T23:08:31.519" v="5" actId="2696"/>
        <pc:sldMasterMkLst>
          <pc:docMk/>
          <pc:sldMasterMk cId="2118755207" sldId="2147483777"/>
        </pc:sldMasterMkLst>
        <pc:sldLayoutChg chg="del">
          <pc:chgData name="Christie Silverstein, APR" userId="70c20090-6f19-49c1-8a81-7758624bbb80" providerId="ADAL" clId="{6E2CAC7A-510B-4CB3-A8E7-1E0C7FE1D0E7}" dt="2023-07-20T23:08:31.517" v="4" actId="2696"/>
          <pc:sldLayoutMkLst>
            <pc:docMk/>
            <pc:sldMasterMk cId="2118755207" sldId="2147483777"/>
            <pc:sldLayoutMk cId="948313354" sldId="2147483778"/>
          </pc:sldLayoutMkLst>
        </pc:sldLayoutChg>
      </pc:sldMasterChg>
      <pc:sldMasterChg chg="del delSldLayout">
        <pc:chgData name="Christie Silverstein, APR" userId="70c20090-6f19-49c1-8a81-7758624bbb80" providerId="ADAL" clId="{6E2CAC7A-510B-4CB3-A8E7-1E0C7FE1D0E7}" dt="2023-07-20T23:08:31.545" v="11" actId="2696"/>
        <pc:sldMasterMkLst>
          <pc:docMk/>
          <pc:sldMasterMk cId="368332292" sldId="2147483779"/>
        </pc:sldMasterMkLst>
        <pc:sldLayoutChg chg="del">
          <pc:chgData name="Christie Silverstein, APR" userId="70c20090-6f19-49c1-8a81-7758624bbb80" providerId="ADAL" clId="{6E2CAC7A-510B-4CB3-A8E7-1E0C7FE1D0E7}" dt="2023-07-20T23:08:31.529" v="8" actId="2696"/>
          <pc:sldLayoutMkLst>
            <pc:docMk/>
            <pc:sldMasterMk cId="368332292" sldId="2147483779"/>
            <pc:sldLayoutMk cId="3748560190" sldId="2147483780"/>
          </pc:sldLayoutMkLst>
        </pc:sldLayoutChg>
        <pc:sldLayoutChg chg="del">
          <pc:chgData name="Christie Silverstein, APR" userId="70c20090-6f19-49c1-8a81-7758624bbb80" providerId="ADAL" clId="{6E2CAC7A-510B-4CB3-A8E7-1E0C7FE1D0E7}" dt="2023-07-20T23:08:31.531" v="9" actId="2696"/>
          <pc:sldLayoutMkLst>
            <pc:docMk/>
            <pc:sldMasterMk cId="368332292" sldId="2147483779"/>
            <pc:sldLayoutMk cId="2425746051" sldId="2147483781"/>
          </pc:sldLayoutMkLst>
        </pc:sldLayoutChg>
        <pc:sldLayoutChg chg="del">
          <pc:chgData name="Christie Silverstein, APR" userId="70c20090-6f19-49c1-8a81-7758624bbb80" providerId="ADAL" clId="{6E2CAC7A-510B-4CB3-A8E7-1E0C7FE1D0E7}" dt="2023-07-20T23:08:31.537" v="10" actId="2696"/>
          <pc:sldLayoutMkLst>
            <pc:docMk/>
            <pc:sldMasterMk cId="368332292" sldId="2147483779"/>
            <pc:sldLayoutMk cId="3573439739" sldId="2147483782"/>
          </pc:sldLayoutMkLst>
        </pc:sldLayoutChg>
      </pc:sldMasterChg>
      <pc:sldMasterChg chg="del delSldLayout">
        <pc:chgData name="Christie Silverstein, APR" userId="70c20090-6f19-49c1-8a81-7758624bbb80" providerId="ADAL" clId="{6E2CAC7A-510B-4CB3-A8E7-1E0C7FE1D0E7}" dt="2023-07-20T23:08:31.592" v="29" actId="2696"/>
        <pc:sldMasterMkLst>
          <pc:docMk/>
          <pc:sldMasterMk cId="2358368691" sldId="2147483791"/>
        </pc:sldMasterMkLst>
        <pc:sldLayoutChg chg="del">
          <pc:chgData name="Christie Silverstein, APR" userId="70c20090-6f19-49c1-8a81-7758624bbb80" providerId="ADAL" clId="{6E2CAC7A-510B-4CB3-A8E7-1E0C7FE1D0E7}" dt="2023-07-20T23:08:31.590" v="28" actId="2696"/>
          <pc:sldLayoutMkLst>
            <pc:docMk/>
            <pc:sldMasterMk cId="2358368691" sldId="2147483791"/>
            <pc:sldLayoutMk cId="754999349" sldId="2147483792"/>
          </pc:sldLayoutMkLst>
        </pc:sldLayoutChg>
      </pc:sldMasterChg>
    </pc:docChg>
  </pc:docChgLst>
  <pc:docChgLst>
    <pc:chgData name="Stacy Tellinghuisen" userId="d3eb91e5-af61-4297-bba4-f0aa4f8d3cb3" providerId="ADAL" clId="{9C0C8136-1D45-4CF2-82F9-A4119C129378}"/>
    <pc:docChg chg="custSel modSld sldOrd">
      <pc:chgData name="Stacy Tellinghuisen" userId="d3eb91e5-af61-4297-bba4-f0aa4f8d3cb3" providerId="ADAL" clId="{9C0C8136-1D45-4CF2-82F9-A4119C129378}" dt="2023-08-03T15:23:04.238" v="40" actId="6549"/>
      <pc:docMkLst>
        <pc:docMk/>
      </pc:docMkLst>
      <pc:sldChg chg="modNotesTx">
        <pc:chgData name="Stacy Tellinghuisen" userId="d3eb91e5-af61-4297-bba4-f0aa4f8d3cb3" providerId="ADAL" clId="{9C0C8136-1D45-4CF2-82F9-A4119C129378}" dt="2023-08-03T15:21:26.194" v="2"/>
        <pc:sldMkLst>
          <pc:docMk/>
          <pc:sldMk cId="424098674" sldId="332"/>
        </pc:sldMkLst>
      </pc:sldChg>
      <pc:sldChg chg="ord modNotesTx">
        <pc:chgData name="Stacy Tellinghuisen" userId="d3eb91e5-af61-4297-bba4-f0aa4f8d3cb3" providerId="ADAL" clId="{9C0C8136-1D45-4CF2-82F9-A4119C129378}" dt="2023-08-03T15:21:44.209" v="3"/>
        <pc:sldMkLst>
          <pc:docMk/>
          <pc:sldMk cId="1410272122" sldId="333"/>
        </pc:sldMkLst>
      </pc:sldChg>
      <pc:sldChg chg="modSp mod">
        <pc:chgData name="Stacy Tellinghuisen" userId="d3eb91e5-af61-4297-bba4-f0aa4f8d3cb3" providerId="ADAL" clId="{9C0C8136-1D45-4CF2-82F9-A4119C129378}" dt="2023-08-03T15:23:04.238" v="40" actId="6549"/>
        <pc:sldMkLst>
          <pc:docMk/>
          <pc:sldMk cId="4217058835" sldId="341"/>
        </pc:sldMkLst>
        <pc:graphicFrameChg chg="mod modGraphic">
          <ac:chgData name="Stacy Tellinghuisen" userId="d3eb91e5-af61-4297-bba4-f0aa4f8d3cb3" providerId="ADAL" clId="{9C0C8136-1D45-4CF2-82F9-A4119C129378}" dt="2023-08-03T15:23:04.238" v="40" actId="6549"/>
          <ac:graphicFrameMkLst>
            <pc:docMk/>
            <pc:sldMk cId="4217058835" sldId="341"/>
            <ac:graphicFrameMk id="6" creationId="{986D2BAB-7973-74A0-C333-D723D2D16CB5}"/>
          </ac:graphicFrameMkLst>
        </pc:graphicFrameChg>
      </pc:sldChg>
      <pc:sldChg chg="modSp mod">
        <pc:chgData name="Stacy Tellinghuisen" userId="d3eb91e5-af61-4297-bba4-f0aa4f8d3cb3" providerId="ADAL" clId="{9C0C8136-1D45-4CF2-82F9-A4119C129378}" dt="2023-08-03T15:22:55.505" v="34" actId="27636"/>
        <pc:sldMkLst>
          <pc:docMk/>
          <pc:sldMk cId="984519996" sldId="350"/>
        </pc:sldMkLst>
        <pc:spChg chg="mod">
          <ac:chgData name="Stacy Tellinghuisen" userId="d3eb91e5-af61-4297-bba4-f0aa4f8d3cb3" providerId="ADAL" clId="{9C0C8136-1D45-4CF2-82F9-A4119C129378}" dt="2023-08-03T15:22:55.505" v="34" actId="27636"/>
          <ac:spMkLst>
            <pc:docMk/>
            <pc:sldMk cId="984519996" sldId="350"/>
            <ac:spMk id="4" creationId="{B88592C2-5D09-3B2D-1389-A084F4402379}"/>
          </ac:spMkLst>
        </pc:spChg>
      </pc:sldChg>
    </pc:docChg>
  </pc:docChgLst>
  <pc:docChgLst>
    <pc:chgData name="Haley Littleton" userId="4edad10f-1bcf-425b-b518-52a402bb50fd" providerId="ADAL" clId="{A9AB29C3-B3BE-4B6A-AED4-3EF11C88D48A}"/>
    <pc:docChg chg="undo redo custSel addSld delSld modSld sldOrd addMainMaster modMainMaster">
      <pc:chgData name="Haley Littleton" userId="4edad10f-1bcf-425b-b518-52a402bb50fd" providerId="ADAL" clId="{A9AB29C3-B3BE-4B6A-AED4-3EF11C88D48A}" dt="2023-08-03T17:46:23.772" v="1094" actId="5793"/>
      <pc:docMkLst>
        <pc:docMk/>
      </pc:docMkLst>
      <pc:sldChg chg="modSp mod">
        <pc:chgData name="Haley Littleton" userId="4edad10f-1bcf-425b-b518-52a402bb50fd" providerId="ADAL" clId="{A9AB29C3-B3BE-4B6A-AED4-3EF11C88D48A}" dt="2023-08-03T14:25:53.548" v="954" actId="14100"/>
        <pc:sldMkLst>
          <pc:docMk/>
          <pc:sldMk cId="705546896" sldId="257"/>
        </pc:sldMkLst>
        <pc:picChg chg="mod">
          <ac:chgData name="Haley Littleton" userId="4edad10f-1bcf-425b-b518-52a402bb50fd" providerId="ADAL" clId="{A9AB29C3-B3BE-4B6A-AED4-3EF11C88D48A}" dt="2023-08-03T14:25:53.548" v="954" actId="14100"/>
          <ac:picMkLst>
            <pc:docMk/>
            <pc:sldMk cId="705546896" sldId="257"/>
            <ac:picMk id="23" creationId="{BC611655-14AF-0538-78DC-A069849A0689}"/>
          </ac:picMkLst>
        </pc:picChg>
      </pc:sldChg>
      <pc:sldChg chg="modSp mod">
        <pc:chgData name="Haley Littleton" userId="4edad10f-1bcf-425b-b518-52a402bb50fd" providerId="ADAL" clId="{A9AB29C3-B3BE-4B6A-AED4-3EF11C88D48A}" dt="2023-08-03T15:40:24.521" v="1030" actId="2711"/>
        <pc:sldMkLst>
          <pc:docMk/>
          <pc:sldMk cId="2996606525" sldId="314"/>
        </pc:sldMkLst>
        <pc:spChg chg="mod">
          <ac:chgData name="Haley Littleton" userId="4edad10f-1bcf-425b-b518-52a402bb50fd" providerId="ADAL" clId="{A9AB29C3-B3BE-4B6A-AED4-3EF11C88D48A}" dt="2023-08-03T14:26:08.927" v="957" actId="2711"/>
          <ac:spMkLst>
            <pc:docMk/>
            <pc:sldMk cId="2996606525" sldId="314"/>
            <ac:spMk id="20" creationId="{D157C506-9829-D01B-5002-B17546F8844A}"/>
          </ac:spMkLst>
        </pc:spChg>
        <pc:spChg chg="mod">
          <ac:chgData name="Haley Littleton" userId="4edad10f-1bcf-425b-b518-52a402bb50fd" providerId="ADAL" clId="{A9AB29C3-B3BE-4B6A-AED4-3EF11C88D48A}" dt="2023-08-03T15:40:24.521" v="1030" actId="2711"/>
          <ac:spMkLst>
            <pc:docMk/>
            <pc:sldMk cId="2996606525" sldId="314"/>
            <ac:spMk id="21" creationId="{0998E056-ACAC-A93A-1893-25EA066B0BBC}"/>
          </ac:spMkLst>
        </pc:spChg>
      </pc:sldChg>
      <pc:sldChg chg="addSp delSp modSp del mod modClrScheme chgLayout">
        <pc:chgData name="Haley Littleton" userId="4edad10f-1bcf-425b-b518-52a402bb50fd" providerId="ADAL" clId="{A9AB29C3-B3BE-4B6A-AED4-3EF11C88D48A}" dt="2023-08-02T19:52:59.304" v="544" actId="2696"/>
        <pc:sldMkLst>
          <pc:docMk/>
          <pc:sldMk cId="100142136" sldId="315"/>
        </pc:sldMkLst>
        <pc:spChg chg="del mod ord">
          <ac:chgData name="Haley Littleton" userId="4edad10f-1bcf-425b-b518-52a402bb50fd" providerId="ADAL" clId="{A9AB29C3-B3BE-4B6A-AED4-3EF11C88D48A}" dt="2023-08-02T19:18:51.210" v="18" actId="478"/>
          <ac:spMkLst>
            <pc:docMk/>
            <pc:sldMk cId="100142136" sldId="315"/>
            <ac:spMk id="2" creationId="{F06BB869-3619-BF1D-4CF2-AED72E822391}"/>
          </ac:spMkLst>
        </pc:spChg>
        <pc:spChg chg="del mod ord">
          <ac:chgData name="Haley Littleton" userId="4edad10f-1bcf-425b-b518-52a402bb50fd" providerId="ADAL" clId="{A9AB29C3-B3BE-4B6A-AED4-3EF11C88D48A}" dt="2023-08-02T19:18:48.223" v="17" actId="700"/>
          <ac:spMkLst>
            <pc:docMk/>
            <pc:sldMk cId="100142136" sldId="315"/>
            <ac:spMk id="3" creationId="{512A9B86-89B2-3CF9-EDA4-AFE247D341DD}"/>
          </ac:spMkLst>
        </pc:spChg>
        <pc:spChg chg="del mod ord">
          <ac:chgData name="Haley Littleton" userId="4edad10f-1bcf-425b-b518-52a402bb50fd" providerId="ADAL" clId="{A9AB29C3-B3BE-4B6A-AED4-3EF11C88D48A}" dt="2023-08-02T19:18:48.223" v="17" actId="700"/>
          <ac:spMkLst>
            <pc:docMk/>
            <pc:sldMk cId="100142136" sldId="315"/>
            <ac:spMk id="4" creationId="{34D8922D-121D-6C8A-2E4F-84E894E0FCC8}"/>
          </ac:spMkLst>
        </pc:spChg>
        <pc:spChg chg="del">
          <ac:chgData name="Haley Littleton" userId="4edad10f-1bcf-425b-b518-52a402bb50fd" providerId="ADAL" clId="{A9AB29C3-B3BE-4B6A-AED4-3EF11C88D48A}" dt="2023-08-02T19:18:48.223" v="17" actId="700"/>
          <ac:spMkLst>
            <pc:docMk/>
            <pc:sldMk cId="100142136" sldId="315"/>
            <ac:spMk id="5" creationId="{826AD6BD-DD65-DB19-2BA5-567EA7C69F6C}"/>
          </ac:spMkLst>
        </pc:spChg>
        <pc:spChg chg="del mod ord">
          <ac:chgData name="Haley Littleton" userId="4edad10f-1bcf-425b-b518-52a402bb50fd" providerId="ADAL" clId="{A9AB29C3-B3BE-4B6A-AED4-3EF11C88D48A}" dt="2023-08-02T19:18:48.223" v="17" actId="700"/>
          <ac:spMkLst>
            <pc:docMk/>
            <pc:sldMk cId="100142136" sldId="315"/>
            <ac:spMk id="6" creationId="{E015E636-8529-5996-4097-126E62AB13C3}"/>
          </ac:spMkLst>
        </pc:spChg>
        <pc:spChg chg="add del mod ord">
          <ac:chgData name="Haley Littleton" userId="4edad10f-1bcf-425b-b518-52a402bb50fd" providerId="ADAL" clId="{A9AB29C3-B3BE-4B6A-AED4-3EF11C88D48A}" dt="2023-08-02T19:19:06.675" v="19" actId="931"/>
          <ac:spMkLst>
            <pc:docMk/>
            <pc:sldMk cId="100142136" sldId="315"/>
            <ac:spMk id="7" creationId="{57FFF3BD-7340-7363-30BF-9700B1543C69}"/>
          </ac:spMkLst>
        </pc:spChg>
        <pc:spChg chg="add mod ord">
          <ac:chgData name="Haley Littleton" userId="4edad10f-1bcf-425b-b518-52a402bb50fd" providerId="ADAL" clId="{A9AB29C3-B3BE-4B6A-AED4-3EF11C88D48A}" dt="2023-08-02T19:43:04.858" v="308" actId="207"/>
          <ac:spMkLst>
            <pc:docMk/>
            <pc:sldMk cId="100142136" sldId="315"/>
            <ac:spMk id="8" creationId="{D49D3E91-42ED-ED13-49B7-7FDCC8DC64EC}"/>
          </ac:spMkLst>
        </pc:spChg>
        <pc:spChg chg="add mod ord">
          <ac:chgData name="Haley Littleton" userId="4edad10f-1bcf-425b-b518-52a402bb50fd" providerId="ADAL" clId="{A9AB29C3-B3BE-4B6A-AED4-3EF11C88D48A}" dt="2023-08-02T19:52:49.516" v="543" actId="20577"/>
          <ac:spMkLst>
            <pc:docMk/>
            <pc:sldMk cId="100142136" sldId="315"/>
            <ac:spMk id="9" creationId="{675711A9-A4C2-7EB9-1B46-B43EE00E8FEA}"/>
          </ac:spMkLst>
        </pc:spChg>
        <pc:picChg chg="add mod">
          <ac:chgData name="Haley Littleton" userId="4edad10f-1bcf-425b-b518-52a402bb50fd" providerId="ADAL" clId="{A9AB29C3-B3BE-4B6A-AED4-3EF11C88D48A}" dt="2023-08-02T19:19:06.675" v="19" actId="931"/>
          <ac:picMkLst>
            <pc:docMk/>
            <pc:sldMk cId="100142136" sldId="315"/>
            <ac:picMk id="11" creationId="{C6EE4ED3-27A5-FCFB-2692-16E30D4C0525}"/>
          </ac:picMkLst>
        </pc:picChg>
        <pc:cxnChg chg="add del mod">
          <ac:chgData name="Haley Littleton" userId="4edad10f-1bcf-425b-b518-52a402bb50fd" providerId="ADAL" clId="{A9AB29C3-B3BE-4B6A-AED4-3EF11C88D48A}" dt="2023-08-02T19:42:59.893" v="307" actId="478"/>
          <ac:cxnSpMkLst>
            <pc:docMk/>
            <pc:sldMk cId="100142136" sldId="315"/>
            <ac:cxnSpMk id="13" creationId="{F1FA3584-F39E-3621-43CC-58C2C2CB8870}"/>
          </ac:cxnSpMkLst>
        </pc:cxnChg>
      </pc:sldChg>
      <pc:sldChg chg="del">
        <pc:chgData name="Haley Littleton" userId="4edad10f-1bcf-425b-b518-52a402bb50fd" providerId="ADAL" clId="{A9AB29C3-B3BE-4B6A-AED4-3EF11C88D48A}" dt="2023-08-02T19:21:27.261" v="151" actId="2696"/>
        <pc:sldMkLst>
          <pc:docMk/>
          <pc:sldMk cId="3493390080" sldId="317"/>
        </pc:sldMkLst>
      </pc:sldChg>
      <pc:sldChg chg="modSp mod">
        <pc:chgData name="Haley Littleton" userId="4edad10f-1bcf-425b-b518-52a402bb50fd" providerId="ADAL" clId="{A9AB29C3-B3BE-4B6A-AED4-3EF11C88D48A}" dt="2023-08-03T15:40:14.619" v="1029" actId="113"/>
        <pc:sldMkLst>
          <pc:docMk/>
          <pc:sldMk cId="4160777329" sldId="321"/>
        </pc:sldMkLst>
        <pc:spChg chg="mod">
          <ac:chgData name="Haley Littleton" userId="4edad10f-1bcf-425b-b518-52a402bb50fd" providerId="ADAL" clId="{A9AB29C3-B3BE-4B6A-AED4-3EF11C88D48A}" dt="2023-08-03T15:40:14.619" v="1029" actId="113"/>
          <ac:spMkLst>
            <pc:docMk/>
            <pc:sldMk cId="4160777329" sldId="321"/>
            <ac:spMk id="4" creationId="{1C6D1D03-423B-A6FE-A4F2-ECF57321FB52}"/>
          </ac:spMkLst>
        </pc:spChg>
      </pc:sldChg>
      <pc:sldChg chg="modSp mod">
        <pc:chgData name="Haley Littleton" userId="4edad10f-1bcf-425b-b518-52a402bb50fd" providerId="ADAL" clId="{A9AB29C3-B3BE-4B6A-AED4-3EF11C88D48A}" dt="2023-08-03T15:41:32.866" v="1041" actId="404"/>
        <pc:sldMkLst>
          <pc:docMk/>
          <pc:sldMk cId="1067280755" sldId="325"/>
        </pc:sldMkLst>
        <pc:spChg chg="mod">
          <ac:chgData name="Haley Littleton" userId="4edad10f-1bcf-425b-b518-52a402bb50fd" providerId="ADAL" clId="{A9AB29C3-B3BE-4B6A-AED4-3EF11C88D48A}" dt="2023-08-03T15:41:16.396" v="1037" actId="2711"/>
          <ac:spMkLst>
            <pc:docMk/>
            <pc:sldMk cId="1067280755" sldId="325"/>
            <ac:spMk id="20" creationId="{C88D4C0C-6AC4-C96C-6EFD-81B503BE00FA}"/>
          </ac:spMkLst>
        </pc:spChg>
        <pc:spChg chg="mod">
          <ac:chgData name="Haley Littleton" userId="4edad10f-1bcf-425b-b518-52a402bb50fd" providerId="ADAL" clId="{A9AB29C3-B3BE-4B6A-AED4-3EF11C88D48A}" dt="2023-08-03T15:41:23.083" v="1039" actId="404"/>
          <ac:spMkLst>
            <pc:docMk/>
            <pc:sldMk cId="1067280755" sldId="325"/>
            <ac:spMk id="21" creationId="{1CA8D93B-7B06-1D3E-5C3E-E567F335BB92}"/>
          </ac:spMkLst>
        </pc:spChg>
        <pc:spChg chg="mod">
          <ac:chgData name="Haley Littleton" userId="4edad10f-1bcf-425b-b518-52a402bb50fd" providerId="ADAL" clId="{A9AB29C3-B3BE-4B6A-AED4-3EF11C88D48A}" dt="2023-08-03T15:41:32.866" v="1041" actId="404"/>
          <ac:spMkLst>
            <pc:docMk/>
            <pc:sldMk cId="1067280755" sldId="325"/>
            <ac:spMk id="22" creationId="{70678823-E385-935E-B795-F4D7ACBC8499}"/>
          </ac:spMkLst>
        </pc:spChg>
      </pc:sldChg>
      <pc:sldChg chg="modSp mod">
        <pc:chgData name="Haley Littleton" userId="4edad10f-1bcf-425b-b518-52a402bb50fd" providerId="ADAL" clId="{A9AB29C3-B3BE-4B6A-AED4-3EF11C88D48A}" dt="2023-08-03T14:30:07.586" v="1022" actId="20577"/>
        <pc:sldMkLst>
          <pc:docMk/>
          <pc:sldMk cId="4143719247" sldId="326"/>
        </pc:sldMkLst>
        <pc:spChg chg="mod">
          <ac:chgData name="Haley Littleton" userId="4edad10f-1bcf-425b-b518-52a402bb50fd" providerId="ADAL" clId="{A9AB29C3-B3BE-4B6A-AED4-3EF11C88D48A}" dt="2023-08-03T14:30:05.386" v="1019" actId="20577"/>
          <ac:spMkLst>
            <pc:docMk/>
            <pc:sldMk cId="4143719247" sldId="326"/>
            <ac:spMk id="17" creationId="{64A9626A-E0D2-D7F4-EBA7-204B7D668DE8}"/>
          </ac:spMkLst>
        </pc:spChg>
        <pc:spChg chg="mod">
          <ac:chgData name="Haley Littleton" userId="4edad10f-1bcf-425b-b518-52a402bb50fd" providerId="ADAL" clId="{A9AB29C3-B3BE-4B6A-AED4-3EF11C88D48A}" dt="2023-08-03T14:30:07.586" v="1022" actId="20577"/>
          <ac:spMkLst>
            <pc:docMk/>
            <pc:sldMk cId="4143719247" sldId="326"/>
            <ac:spMk id="19" creationId="{060975AD-9A95-101B-37C5-EC266925D3FD}"/>
          </ac:spMkLst>
        </pc:spChg>
      </pc:sldChg>
      <pc:sldChg chg="modSp mod">
        <pc:chgData name="Haley Littleton" userId="4edad10f-1bcf-425b-b518-52a402bb50fd" providerId="ADAL" clId="{A9AB29C3-B3BE-4B6A-AED4-3EF11C88D48A}" dt="2023-08-03T17:46:23.772" v="1094" actId="5793"/>
        <pc:sldMkLst>
          <pc:docMk/>
          <pc:sldMk cId="3613789735" sldId="327"/>
        </pc:sldMkLst>
        <pc:spChg chg="mod">
          <ac:chgData name="Haley Littleton" userId="4edad10f-1bcf-425b-b518-52a402bb50fd" providerId="ADAL" clId="{A9AB29C3-B3BE-4B6A-AED4-3EF11C88D48A}" dt="2023-08-03T14:30:18.644" v="1024" actId="404"/>
          <ac:spMkLst>
            <pc:docMk/>
            <pc:sldMk cId="3613789735" sldId="327"/>
            <ac:spMk id="3" creationId="{E76DA321-CCFD-E097-58CD-7969F5BCC67D}"/>
          </ac:spMkLst>
        </pc:spChg>
        <pc:spChg chg="mod">
          <ac:chgData name="Haley Littleton" userId="4edad10f-1bcf-425b-b518-52a402bb50fd" providerId="ADAL" clId="{A9AB29C3-B3BE-4B6A-AED4-3EF11C88D48A}" dt="2023-08-03T17:46:23.772" v="1094" actId="5793"/>
          <ac:spMkLst>
            <pc:docMk/>
            <pc:sldMk cId="3613789735" sldId="327"/>
            <ac:spMk id="4" creationId="{CD7AC604-32D1-09B8-D6A7-C62633929CD1}"/>
          </ac:spMkLst>
        </pc:spChg>
      </pc:sldChg>
      <pc:sldChg chg="addSp delSp modSp del mod">
        <pc:chgData name="Haley Littleton" userId="4edad10f-1bcf-425b-b518-52a402bb50fd" providerId="ADAL" clId="{A9AB29C3-B3BE-4B6A-AED4-3EF11C88D48A}" dt="2023-08-02T16:49:58.780" v="10" actId="2696"/>
        <pc:sldMkLst>
          <pc:docMk/>
          <pc:sldMk cId="2245948899" sldId="330"/>
        </pc:sldMkLst>
        <pc:spChg chg="add del mod">
          <ac:chgData name="Haley Littleton" userId="4edad10f-1bcf-425b-b518-52a402bb50fd" providerId="ADAL" clId="{A9AB29C3-B3BE-4B6A-AED4-3EF11C88D48A}" dt="2023-08-02T16:49:54.067" v="9" actId="478"/>
          <ac:spMkLst>
            <pc:docMk/>
            <pc:sldMk cId="2245948899" sldId="330"/>
            <ac:spMk id="3" creationId="{27EEEDA4-41A3-A5BA-092A-ACAD780DF5D4}"/>
          </ac:spMkLst>
        </pc:spChg>
        <pc:spChg chg="del">
          <ac:chgData name="Haley Littleton" userId="4edad10f-1bcf-425b-b518-52a402bb50fd" providerId="ADAL" clId="{A9AB29C3-B3BE-4B6A-AED4-3EF11C88D48A}" dt="2023-08-02T16:49:51.501" v="6" actId="478"/>
          <ac:spMkLst>
            <pc:docMk/>
            <pc:sldMk cId="2245948899" sldId="330"/>
            <ac:spMk id="4" creationId="{D9364357-FE41-BEFB-C78A-120FE3A43960}"/>
          </ac:spMkLst>
        </pc:spChg>
        <pc:picChg chg="mod">
          <ac:chgData name="Haley Littleton" userId="4edad10f-1bcf-425b-b518-52a402bb50fd" providerId="ADAL" clId="{A9AB29C3-B3BE-4B6A-AED4-3EF11C88D48A}" dt="2023-08-02T16:49:51.962" v="7" actId="1076"/>
          <ac:picMkLst>
            <pc:docMk/>
            <pc:sldMk cId="2245948899" sldId="330"/>
            <ac:picMk id="5" creationId="{6E5A599E-3944-FC39-531D-A0CA380DF45A}"/>
          </ac:picMkLst>
        </pc:picChg>
      </pc:sldChg>
      <pc:sldChg chg="addSp delSp modSp mod modClrScheme chgLayout">
        <pc:chgData name="Haley Littleton" userId="4edad10f-1bcf-425b-b518-52a402bb50fd" providerId="ADAL" clId="{A9AB29C3-B3BE-4B6A-AED4-3EF11C88D48A}" dt="2023-08-03T15:44:42.829" v="1072" actId="2711"/>
        <pc:sldMkLst>
          <pc:docMk/>
          <pc:sldMk cId="3417899991" sldId="331"/>
        </pc:sldMkLst>
        <pc:spChg chg="del mod ord">
          <ac:chgData name="Haley Littleton" userId="4edad10f-1bcf-425b-b518-52a402bb50fd" providerId="ADAL" clId="{A9AB29C3-B3BE-4B6A-AED4-3EF11C88D48A}" dt="2023-08-02T19:21:33.315" v="152" actId="700"/>
          <ac:spMkLst>
            <pc:docMk/>
            <pc:sldMk cId="3417899991" sldId="331"/>
            <ac:spMk id="2" creationId="{88F95BE2-DB4C-80D6-4391-D7E84BFBBBF8}"/>
          </ac:spMkLst>
        </pc:spChg>
        <pc:spChg chg="del mod ord">
          <ac:chgData name="Haley Littleton" userId="4edad10f-1bcf-425b-b518-52a402bb50fd" providerId="ADAL" clId="{A9AB29C3-B3BE-4B6A-AED4-3EF11C88D48A}" dt="2023-08-02T19:21:37.662" v="154" actId="478"/>
          <ac:spMkLst>
            <pc:docMk/>
            <pc:sldMk cId="3417899991" sldId="331"/>
            <ac:spMk id="3" creationId="{654770AD-9C75-AE19-B95C-01C5DCEC87AC}"/>
          </ac:spMkLst>
        </pc:spChg>
        <pc:spChg chg="add del mod ord">
          <ac:chgData name="Haley Littleton" userId="4edad10f-1bcf-425b-b518-52a402bb50fd" providerId="ADAL" clId="{A9AB29C3-B3BE-4B6A-AED4-3EF11C88D48A}" dt="2023-08-02T19:24:36.469" v="305" actId="931"/>
          <ac:spMkLst>
            <pc:docMk/>
            <pc:sldMk cId="3417899991" sldId="331"/>
            <ac:spMk id="4" creationId="{A77EEF33-659E-C7A2-99AD-735E1F212A1E}"/>
          </ac:spMkLst>
        </pc:spChg>
        <pc:spChg chg="add mod ord">
          <ac:chgData name="Haley Littleton" userId="4edad10f-1bcf-425b-b518-52a402bb50fd" providerId="ADAL" clId="{A9AB29C3-B3BE-4B6A-AED4-3EF11C88D48A}" dt="2023-08-02T19:23:40.306" v="301" actId="1076"/>
          <ac:spMkLst>
            <pc:docMk/>
            <pc:sldMk cId="3417899991" sldId="331"/>
            <ac:spMk id="5" creationId="{3C4D6FD0-BCB5-E6EB-2615-EACBEB9D3145}"/>
          </ac:spMkLst>
        </pc:spChg>
        <pc:spChg chg="add mod ord">
          <ac:chgData name="Haley Littleton" userId="4edad10f-1bcf-425b-b518-52a402bb50fd" providerId="ADAL" clId="{A9AB29C3-B3BE-4B6A-AED4-3EF11C88D48A}" dt="2023-08-03T15:44:42.829" v="1072" actId="2711"/>
          <ac:spMkLst>
            <pc:docMk/>
            <pc:sldMk cId="3417899991" sldId="331"/>
            <ac:spMk id="6" creationId="{8D6D8D84-8132-C22E-1943-ECB3A83E30A2}"/>
          </ac:spMkLst>
        </pc:spChg>
        <pc:spChg chg="add mod">
          <ac:chgData name="Haley Littleton" userId="4edad10f-1bcf-425b-b518-52a402bb50fd" providerId="ADAL" clId="{A9AB29C3-B3BE-4B6A-AED4-3EF11C88D48A}" dt="2023-08-02T19:24:21.336" v="304" actId="207"/>
          <ac:spMkLst>
            <pc:docMk/>
            <pc:sldMk cId="3417899991" sldId="331"/>
            <ac:spMk id="7" creationId="{78B60838-14D1-22F2-C366-D40431442B72}"/>
          </ac:spMkLst>
        </pc:spChg>
        <pc:spChg chg="add del mod">
          <ac:chgData name="Haley Littleton" userId="4edad10f-1bcf-425b-b518-52a402bb50fd" providerId="ADAL" clId="{A9AB29C3-B3BE-4B6A-AED4-3EF11C88D48A}" dt="2023-08-02T19:43:45.968" v="312" actId="931"/>
          <ac:spMkLst>
            <pc:docMk/>
            <pc:sldMk cId="3417899991" sldId="331"/>
            <ac:spMk id="13" creationId="{6EEA6751-C4A1-CF40-30AF-72D217CA9B5A}"/>
          </ac:spMkLst>
        </pc:spChg>
        <pc:spChg chg="add del mod">
          <ac:chgData name="Haley Littleton" userId="4edad10f-1bcf-425b-b518-52a402bb50fd" providerId="ADAL" clId="{A9AB29C3-B3BE-4B6A-AED4-3EF11C88D48A}" dt="2023-08-02T19:44:06.333" v="315" actId="931"/>
          <ac:spMkLst>
            <pc:docMk/>
            <pc:sldMk cId="3417899991" sldId="331"/>
            <ac:spMk id="17" creationId="{1A6C79A8-F239-FF26-A883-A71F4568FE29}"/>
          </ac:spMkLst>
        </pc:spChg>
        <pc:spChg chg="add del mod">
          <ac:chgData name="Haley Littleton" userId="4edad10f-1bcf-425b-b518-52a402bb50fd" providerId="ADAL" clId="{A9AB29C3-B3BE-4B6A-AED4-3EF11C88D48A}" dt="2023-08-02T19:44:15.005" v="317" actId="931"/>
          <ac:spMkLst>
            <pc:docMk/>
            <pc:sldMk cId="3417899991" sldId="331"/>
            <ac:spMk id="21" creationId="{F442EA1F-03DB-4042-6E83-BE46B6374AA0}"/>
          </ac:spMkLst>
        </pc:spChg>
        <pc:spChg chg="add del mod">
          <ac:chgData name="Haley Littleton" userId="4edad10f-1bcf-425b-b518-52a402bb50fd" providerId="ADAL" clId="{A9AB29C3-B3BE-4B6A-AED4-3EF11C88D48A}" dt="2023-08-02T19:44:28.284" v="320" actId="931"/>
          <ac:spMkLst>
            <pc:docMk/>
            <pc:sldMk cId="3417899991" sldId="331"/>
            <ac:spMk id="25" creationId="{C2F51695-AE37-BA02-B7A1-26A025292B7A}"/>
          </ac:spMkLst>
        </pc:spChg>
        <pc:spChg chg="add del mod">
          <ac:chgData name="Haley Littleton" userId="4edad10f-1bcf-425b-b518-52a402bb50fd" providerId="ADAL" clId="{A9AB29C3-B3BE-4B6A-AED4-3EF11C88D48A}" dt="2023-08-02T19:44:38.042" v="322" actId="931"/>
          <ac:spMkLst>
            <pc:docMk/>
            <pc:sldMk cId="3417899991" sldId="331"/>
            <ac:spMk id="29" creationId="{0A9889DE-6268-C975-09CC-46B528AB1BF3}"/>
          </ac:spMkLst>
        </pc:spChg>
        <pc:spChg chg="add del mod">
          <ac:chgData name="Haley Littleton" userId="4edad10f-1bcf-425b-b518-52a402bb50fd" providerId="ADAL" clId="{A9AB29C3-B3BE-4B6A-AED4-3EF11C88D48A}" dt="2023-08-02T19:44:48.232" v="324" actId="931"/>
          <ac:spMkLst>
            <pc:docMk/>
            <pc:sldMk cId="3417899991" sldId="331"/>
            <ac:spMk id="33" creationId="{329CD409-700C-D377-7614-B06AC07C4473}"/>
          </ac:spMkLst>
        </pc:spChg>
        <pc:spChg chg="add del mod">
          <ac:chgData name="Haley Littleton" userId="4edad10f-1bcf-425b-b518-52a402bb50fd" providerId="ADAL" clId="{A9AB29C3-B3BE-4B6A-AED4-3EF11C88D48A}" dt="2023-08-02T19:45:06.008" v="326" actId="931"/>
          <ac:spMkLst>
            <pc:docMk/>
            <pc:sldMk cId="3417899991" sldId="331"/>
            <ac:spMk id="37" creationId="{02C188D2-D278-A1DE-44CF-F9F3F1ACF702}"/>
          </ac:spMkLst>
        </pc:spChg>
        <pc:picChg chg="add del mod">
          <ac:chgData name="Haley Littleton" userId="4edad10f-1bcf-425b-b518-52a402bb50fd" providerId="ADAL" clId="{A9AB29C3-B3BE-4B6A-AED4-3EF11C88D48A}" dt="2023-08-02T19:43:41.924" v="310" actId="478"/>
          <ac:picMkLst>
            <pc:docMk/>
            <pc:sldMk cId="3417899991" sldId="331"/>
            <ac:picMk id="9" creationId="{B2BF5C0D-E04F-EA0F-36E1-3FF1E2B7F06B}"/>
          </ac:picMkLst>
        </pc:picChg>
        <pc:picChg chg="add del mod">
          <ac:chgData name="Haley Littleton" userId="4edad10f-1bcf-425b-b518-52a402bb50fd" providerId="ADAL" clId="{A9AB29C3-B3BE-4B6A-AED4-3EF11C88D48A}" dt="2023-08-02T19:43:42.555" v="311" actId="478"/>
          <ac:picMkLst>
            <pc:docMk/>
            <pc:sldMk cId="3417899991" sldId="331"/>
            <ac:picMk id="11" creationId="{527061FF-F5D5-3DBB-9F36-C6713DF454FE}"/>
          </ac:picMkLst>
        </pc:picChg>
        <pc:picChg chg="add del mod">
          <ac:chgData name="Haley Littleton" userId="4edad10f-1bcf-425b-b518-52a402bb50fd" providerId="ADAL" clId="{A9AB29C3-B3BE-4B6A-AED4-3EF11C88D48A}" dt="2023-08-02T19:43:54.878" v="314" actId="478"/>
          <ac:picMkLst>
            <pc:docMk/>
            <pc:sldMk cId="3417899991" sldId="331"/>
            <ac:picMk id="15" creationId="{043DF576-BEBC-E9B0-D6B2-07BE134EF7A6}"/>
          </ac:picMkLst>
        </pc:picChg>
        <pc:picChg chg="add del mod">
          <ac:chgData name="Haley Littleton" userId="4edad10f-1bcf-425b-b518-52a402bb50fd" providerId="ADAL" clId="{A9AB29C3-B3BE-4B6A-AED4-3EF11C88D48A}" dt="2023-08-02T19:44:08.357" v="316" actId="478"/>
          <ac:picMkLst>
            <pc:docMk/>
            <pc:sldMk cId="3417899991" sldId="331"/>
            <ac:picMk id="19" creationId="{2BC4773A-CCD4-0241-F378-2DDA775282F6}"/>
          </ac:picMkLst>
        </pc:picChg>
        <pc:picChg chg="add del mod">
          <ac:chgData name="Haley Littleton" userId="4edad10f-1bcf-425b-b518-52a402bb50fd" providerId="ADAL" clId="{A9AB29C3-B3BE-4B6A-AED4-3EF11C88D48A}" dt="2023-08-02T19:44:17.634" v="319" actId="478"/>
          <ac:picMkLst>
            <pc:docMk/>
            <pc:sldMk cId="3417899991" sldId="331"/>
            <ac:picMk id="23" creationId="{65FE4C72-0788-9B0A-AC1F-505FFAED3FF8}"/>
          </ac:picMkLst>
        </pc:picChg>
        <pc:picChg chg="add del mod">
          <ac:chgData name="Haley Littleton" userId="4edad10f-1bcf-425b-b518-52a402bb50fd" providerId="ADAL" clId="{A9AB29C3-B3BE-4B6A-AED4-3EF11C88D48A}" dt="2023-08-02T19:44:30.845" v="321" actId="478"/>
          <ac:picMkLst>
            <pc:docMk/>
            <pc:sldMk cId="3417899991" sldId="331"/>
            <ac:picMk id="27" creationId="{0123778A-A3B5-3408-D1C8-714E9938AFD5}"/>
          </ac:picMkLst>
        </pc:picChg>
        <pc:picChg chg="add del mod">
          <ac:chgData name="Haley Littleton" userId="4edad10f-1bcf-425b-b518-52a402bb50fd" providerId="ADAL" clId="{A9AB29C3-B3BE-4B6A-AED4-3EF11C88D48A}" dt="2023-08-02T19:44:41.401" v="323" actId="478"/>
          <ac:picMkLst>
            <pc:docMk/>
            <pc:sldMk cId="3417899991" sldId="331"/>
            <ac:picMk id="31" creationId="{B1B2220C-17C9-B3C0-A6BD-A1255761487B}"/>
          </ac:picMkLst>
        </pc:picChg>
        <pc:picChg chg="add del mod">
          <ac:chgData name="Haley Littleton" userId="4edad10f-1bcf-425b-b518-52a402bb50fd" providerId="ADAL" clId="{A9AB29C3-B3BE-4B6A-AED4-3EF11C88D48A}" dt="2023-08-02T19:44:49.340" v="325" actId="478"/>
          <ac:picMkLst>
            <pc:docMk/>
            <pc:sldMk cId="3417899991" sldId="331"/>
            <ac:picMk id="35" creationId="{3A025A5A-76FC-A01F-45A7-D683BB5A4EC7}"/>
          </ac:picMkLst>
        </pc:picChg>
        <pc:picChg chg="add mod">
          <ac:chgData name="Haley Littleton" userId="4edad10f-1bcf-425b-b518-52a402bb50fd" providerId="ADAL" clId="{A9AB29C3-B3BE-4B6A-AED4-3EF11C88D48A}" dt="2023-08-02T19:45:06.008" v="326" actId="931"/>
          <ac:picMkLst>
            <pc:docMk/>
            <pc:sldMk cId="3417899991" sldId="331"/>
            <ac:picMk id="39" creationId="{46CE4C57-5105-9C50-D1AA-39A0B0CBC098}"/>
          </ac:picMkLst>
        </pc:picChg>
      </pc:sldChg>
      <pc:sldChg chg="modSp add mod">
        <pc:chgData name="Haley Littleton" userId="4edad10f-1bcf-425b-b518-52a402bb50fd" providerId="ADAL" clId="{A9AB29C3-B3BE-4B6A-AED4-3EF11C88D48A}" dt="2023-08-03T15:40:44.840" v="1034" actId="404"/>
        <pc:sldMkLst>
          <pc:docMk/>
          <pc:sldMk cId="424098674" sldId="332"/>
        </pc:sldMkLst>
        <pc:spChg chg="mod">
          <ac:chgData name="Haley Littleton" userId="4edad10f-1bcf-425b-b518-52a402bb50fd" providerId="ADAL" clId="{A9AB29C3-B3BE-4B6A-AED4-3EF11C88D48A}" dt="2023-08-03T14:26:28.207" v="959" actId="2711"/>
          <ac:spMkLst>
            <pc:docMk/>
            <pc:sldMk cId="424098674" sldId="332"/>
            <ac:spMk id="2" creationId="{A1772B23-31B4-3063-6B8C-B3FCBF3AD448}"/>
          </ac:spMkLst>
        </pc:spChg>
        <pc:spChg chg="mod">
          <ac:chgData name="Haley Littleton" userId="4edad10f-1bcf-425b-b518-52a402bb50fd" providerId="ADAL" clId="{A9AB29C3-B3BE-4B6A-AED4-3EF11C88D48A}" dt="2023-08-03T15:40:44.840" v="1034" actId="404"/>
          <ac:spMkLst>
            <pc:docMk/>
            <pc:sldMk cId="424098674" sldId="332"/>
            <ac:spMk id="7" creationId="{A20261E1-6B0B-C1AB-060D-F71A6AEAFF99}"/>
          </ac:spMkLst>
        </pc:spChg>
        <pc:spChg chg="mod">
          <ac:chgData name="Haley Littleton" userId="4edad10f-1bcf-425b-b518-52a402bb50fd" providerId="ADAL" clId="{A9AB29C3-B3BE-4B6A-AED4-3EF11C88D48A}" dt="2023-08-03T15:40:39.855" v="1033" actId="404"/>
          <ac:spMkLst>
            <pc:docMk/>
            <pc:sldMk cId="424098674" sldId="332"/>
            <ac:spMk id="8" creationId="{4FDDAEB8-30F5-5E1E-A21D-DBB04A507BF6}"/>
          </ac:spMkLst>
        </pc:spChg>
      </pc:sldChg>
      <pc:sldChg chg="modSp add mod">
        <pc:chgData name="Haley Littleton" userId="4edad10f-1bcf-425b-b518-52a402bb50fd" providerId="ADAL" clId="{A9AB29C3-B3BE-4B6A-AED4-3EF11C88D48A}" dt="2023-08-03T15:41:00.299" v="1036" actId="27636"/>
        <pc:sldMkLst>
          <pc:docMk/>
          <pc:sldMk cId="1410272122" sldId="333"/>
        </pc:sldMkLst>
        <pc:spChg chg="mod">
          <ac:chgData name="Haley Littleton" userId="4edad10f-1bcf-425b-b518-52a402bb50fd" providerId="ADAL" clId="{A9AB29C3-B3BE-4B6A-AED4-3EF11C88D48A}" dt="2023-08-03T15:41:00.299" v="1036" actId="27636"/>
          <ac:spMkLst>
            <pc:docMk/>
            <pc:sldMk cId="1410272122" sldId="333"/>
            <ac:spMk id="2" creationId="{CA0C6806-E588-5FE8-C5FA-63B294D7A37A}"/>
          </ac:spMkLst>
        </pc:spChg>
        <pc:spChg chg="mod">
          <ac:chgData name="Haley Littleton" userId="4edad10f-1bcf-425b-b518-52a402bb50fd" providerId="ADAL" clId="{A9AB29C3-B3BE-4B6A-AED4-3EF11C88D48A}" dt="2023-08-03T14:26:22.678" v="958" actId="2711"/>
          <ac:spMkLst>
            <pc:docMk/>
            <pc:sldMk cId="1410272122" sldId="333"/>
            <ac:spMk id="9" creationId="{9149736D-F963-B2C6-EE06-327108279F3A}"/>
          </ac:spMkLst>
        </pc:spChg>
      </pc:sldChg>
      <pc:sldChg chg="addSp delSp modSp add mod">
        <pc:chgData name="Haley Littleton" userId="4edad10f-1bcf-425b-b518-52a402bb50fd" providerId="ADAL" clId="{A9AB29C3-B3BE-4B6A-AED4-3EF11C88D48A}" dt="2023-08-03T15:41:40.144" v="1042" actId="2711"/>
        <pc:sldMkLst>
          <pc:docMk/>
          <pc:sldMk cId="2214316072" sldId="334"/>
        </pc:sldMkLst>
        <pc:spChg chg="add mod">
          <ac:chgData name="Haley Littleton" userId="4edad10f-1bcf-425b-b518-52a402bb50fd" providerId="ADAL" clId="{A9AB29C3-B3BE-4B6A-AED4-3EF11C88D48A}" dt="2023-08-02T19:48:20.203" v="397" actId="207"/>
          <ac:spMkLst>
            <pc:docMk/>
            <pc:sldMk cId="2214316072" sldId="334"/>
            <ac:spMk id="2" creationId="{376D0259-985C-4765-5E0F-854EE4B49CA4}"/>
          </ac:spMkLst>
        </pc:spChg>
        <pc:spChg chg="add mod">
          <ac:chgData name="Haley Littleton" userId="4edad10f-1bcf-425b-b518-52a402bb50fd" providerId="ADAL" clId="{A9AB29C3-B3BE-4B6A-AED4-3EF11C88D48A}" dt="2023-08-03T15:41:40.144" v="1042" actId="2711"/>
          <ac:spMkLst>
            <pc:docMk/>
            <pc:sldMk cId="2214316072" sldId="334"/>
            <ac:spMk id="5" creationId="{2683C6CB-D3FF-B1E7-70E9-29FCFB8E5BE0}"/>
          </ac:spMkLst>
        </pc:spChg>
        <pc:spChg chg="del">
          <ac:chgData name="Haley Littleton" userId="4edad10f-1bcf-425b-b518-52a402bb50fd" providerId="ADAL" clId="{A9AB29C3-B3BE-4B6A-AED4-3EF11C88D48A}" dt="2023-08-02T19:47:57.579" v="347" actId="478"/>
          <ac:spMkLst>
            <pc:docMk/>
            <pc:sldMk cId="2214316072" sldId="334"/>
            <ac:spMk id="146" creationId="{00000000-0000-0000-0000-000000000000}"/>
          </ac:spMkLst>
        </pc:spChg>
        <pc:picChg chg="del mod">
          <ac:chgData name="Haley Littleton" userId="4edad10f-1bcf-425b-b518-52a402bb50fd" providerId="ADAL" clId="{A9AB29C3-B3BE-4B6A-AED4-3EF11C88D48A}" dt="2023-08-02T19:49:13.722" v="494" actId="478"/>
          <ac:picMkLst>
            <pc:docMk/>
            <pc:sldMk cId="2214316072" sldId="334"/>
            <ac:picMk id="3" creationId="{1A90562F-8EF8-4C54-86E1-2EE5646FB955}"/>
          </ac:picMkLst>
        </pc:picChg>
        <pc:picChg chg="add del mod">
          <ac:chgData name="Haley Littleton" userId="4edad10f-1bcf-425b-b518-52a402bb50fd" providerId="ADAL" clId="{A9AB29C3-B3BE-4B6A-AED4-3EF11C88D48A}" dt="2023-08-02T19:48:41.493" v="401" actId="478"/>
          <ac:picMkLst>
            <pc:docMk/>
            <pc:sldMk cId="2214316072" sldId="334"/>
            <ac:picMk id="4" creationId="{9EF1DB97-C494-7011-8E95-54E6D68D4AED}"/>
          </ac:picMkLst>
        </pc:picChg>
        <pc:picChg chg="del">
          <ac:chgData name="Haley Littleton" userId="4edad10f-1bcf-425b-b518-52a402bb50fd" providerId="ADAL" clId="{A9AB29C3-B3BE-4B6A-AED4-3EF11C88D48A}" dt="2023-08-02T19:48:09.517" v="396" actId="478"/>
          <ac:picMkLst>
            <pc:docMk/>
            <pc:sldMk cId="2214316072" sldId="334"/>
            <ac:picMk id="7" creationId="{9BDDDA9D-87B7-4A48-981B-AF113389A62A}"/>
          </ac:picMkLst>
        </pc:picChg>
        <pc:picChg chg="add del mod">
          <ac:chgData name="Haley Littleton" userId="4edad10f-1bcf-425b-b518-52a402bb50fd" providerId="ADAL" clId="{A9AB29C3-B3BE-4B6A-AED4-3EF11C88D48A}" dt="2023-08-02T19:49:39.015" v="500" actId="478"/>
          <ac:picMkLst>
            <pc:docMk/>
            <pc:sldMk cId="2214316072" sldId="334"/>
            <ac:picMk id="8" creationId="{61511AE9-3A02-A999-F6D2-220A2686B8CD}"/>
          </ac:picMkLst>
        </pc:picChg>
        <pc:picChg chg="add del mod">
          <ac:chgData name="Haley Littleton" userId="4edad10f-1bcf-425b-b518-52a402bb50fd" providerId="ADAL" clId="{A9AB29C3-B3BE-4B6A-AED4-3EF11C88D48A}" dt="2023-08-02T19:50:24.895" v="503" actId="478"/>
          <ac:picMkLst>
            <pc:docMk/>
            <pc:sldMk cId="2214316072" sldId="334"/>
            <ac:picMk id="10" creationId="{CF361B96-6666-0309-E478-16B5B12DA3AB}"/>
          </ac:picMkLst>
        </pc:picChg>
        <pc:picChg chg="add del mod modCrop">
          <ac:chgData name="Haley Littleton" userId="4edad10f-1bcf-425b-b518-52a402bb50fd" providerId="ADAL" clId="{A9AB29C3-B3BE-4B6A-AED4-3EF11C88D48A}" dt="2023-08-02T19:51:33.438" v="515" actId="478"/>
          <ac:picMkLst>
            <pc:docMk/>
            <pc:sldMk cId="2214316072" sldId="334"/>
            <ac:picMk id="12" creationId="{AFBA4FB0-288B-97D4-8612-4CB86B5F56ED}"/>
          </ac:picMkLst>
        </pc:picChg>
        <pc:picChg chg="add mod">
          <ac:chgData name="Haley Littleton" userId="4edad10f-1bcf-425b-b518-52a402bb50fd" providerId="ADAL" clId="{A9AB29C3-B3BE-4B6A-AED4-3EF11C88D48A}" dt="2023-08-02T19:53:19.141" v="548" actId="1076"/>
          <ac:picMkLst>
            <pc:docMk/>
            <pc:sldMk cId="2214316072" sldId="334"/>
            <ac:picMk id="14" creationId="{B10C8D28-1C02-7A59-5C4A-2488308A45F5}"/>
          </ac:picMkLst>
        </pc:picChg>
      </pc:sldChg>
      <pc:sldChg chg="add del">
        <pc:chgData name="Haley Littleton" userId="4edad10f-1bcf-425b-b518-52a402bb50fd" providerId="ADAL" clId="{A9AB29C3-B3BE-4B6A-AED4-3EF11C88D48A}" dt="2023-08-02T19:18:35.675" v="16" actId="2696"/>
        <pc:sldMkLst>
          <pc:docMk/>
          <pc:sldMk cId="4004187280" sldId="334"/>
        </pc:sldMkLst>
      </pc:sldChg>
      <pc:sldChg chg="addSp delSp modSp add mod">
        <pc:chgData name="Haley Littleton" userId="4edad10f-1bcf-425b-b518-52a402bb50fd" providerId="ADAL" clId="{A9AB29C3-B3BE-4B6A-AED4-3EF11C88D48A}" dt="2023-08-03T15:43:22.616" v="1060" actId="2711"/>
        <pc:sldMkLst>
          <pc:docMk/>
          <pc:sldMk cId="709478032" sldId="335"/>
        </pc:sldMkLst>
        <pc:spChg chg="add mod">
          <ac:chgData name="Haley Littleton" userId="4edad10f-1bcf-425b-b518-52a402bb50fd" providerId="ADAL" clId="{A9AB29C3-B3BE-4B6A-AED4-3EF11C88D48A}" dt="2023-08-02T19:47:40.540" v="344" actId="1076"/>
          <ac:spMkLst>
            <pc:docMk/>
            <pc:sldMk cId="709478032" sldId="335"/>
            <ac:spMk id="2" creationId="{6978715C-B14E-DEB9-2282-76F7CECFB042}"/>
          </ac:spMkLst>
        </pc:spChg>
        <pc:spChg chg="add mod">
          <ac:chgData name="Haley Littleton" userId="4edad10f-1bcf-425b-b518-52a402bb50fd" providerId="ADAL" clId="{A9AB29C3-B3BE-4B6A-AED4-3EF11C88D48A}" dt="2023-08-03T15:43:22.616" v="1060" actId="2711"/>
          <ac:spMkLst>
            <pc:docMk/>
            <pc:sldMk cId="709478032" sldId="335"/>
            <ac:spMk id="4" creationId="{1B6EF8C7-2165-8ECB-DF0C-695A37557372}"/>
          </ac:spMkLst>
        </pc:spChg>
        <pc:spChg chg="del mod">
          <ac:chgData name="Haley Littleton" userId="4edad10f-1bcf-425b-b518-52a402bb50fd" providerId="ADAL" clId="{A9AB29C3-B3BE-4B6A-AED4-3EF11C88D48A}" dt="2023-08-02T19:47:16.341" v="337" actId="478"/>
          <ac:spMkLst>
            <pc:docMk/>
            <pc:sldMk cId="709478032" sldId="335"/>
            <ac:spMk id="152" creationId="{00000000-0000-0000-0000-000000000000}"/>
          </ac:spMkLst>
        </pc:spChg>
        <pc:picChg chg="del">
          <ac:chgData name="Haley Littleton" userId="4edad10f-1bcf-425b-b518-52a402bb50fd" providerId="ADAL" clId="{A9AB29C3-B3BE-4B6A-AED4-3EF11C88D48A}" dt="2023-08-02T19:47:27.793" v="341" actId="478"/>
          <ac:picMkLst>
            <pc:docMk/>
            <pc:sldMk cId="709478032" sldId="335"/>
            <ac:picMk id="3" creationId="{3A4F54A5-0A16-42CC-BE0C-348DF4444612}"/>
          </ac:picMkLst>
        </pc:picChg>
        <pc:picChg chg="add mod">
          <ac:chgData name="Haley Littleton" userId="4edad10f-1bcf-425b-b518-52a402bb50fd" providerId="ADAL" clId="{A9AB29C3-B3BE-4B6A-AED4-3EF11C88D48A}" dt="2023-08-02T19:47:35.341" v="343" actId="1076"/>
          <ac:picMkLst>
            <pc:docMk/>
            <pc:sldMk cId="709478032" sldId="335"/>
            <ac:picMk id="5" creationId="{55B4D471-A34F-0CDA-373E-392192B3CC0B}"/>
          </ac:picMkLst>
        </pc:picChg>
        <pc:picChg chg="del">
          <ac:chgData name="Haley Littleton" userId="4edad10f-1bcf-425b-b518-52a402bb50fd" providerId="ADAL" clId="{A9AB29C3-B3BE-4B6A-AED4-3EF11C88D48A}" dt="2023-08-02T19:47:17.929" v="338" actId="478"/>
          <ac:picMkLst>
            <pc:docMk/>
            <pc:sldMk cId="709478032" sldId="335"/>
            <ac:picMk id="8" creationId="{F16A16CF-A4F5-4E66-9F8F-DD9F2A056C0E}"/>
          </ac:picMkLst>
        </pc:picChg>
      </pc:sldChg>
      <pc:sldChg chg="add del">
        <pc:chgData name="Haley Littleton" userId="4edad10f-1bcf-425b-b518-52a402bb50fd" providerId="ADAL" clId="{A9AB29C3-B3BE-4B6A-AED4-3EF11C88D48A}" dt="2023-08-02T19:46:55.286" v="331" actId="47"/>
        <pc:sldMkLst>
          <pc:docMk/>
          <pc:sldMk cId="1046663750" sldId="335"/>
        </pc:sldMkLst>
      </pc:sldChg>
      <pc:sldChg chg="modSp add mod modClrScheme chgLayout">
        <pc:chgData name="Haley Littleton" userId="4edad10f-1bcf-425b-b518-52a402bb50fd" providerId="ADAL" clId="{A9AB29C3-B3BE-4B6A-AED4-3EF11C88D48A}" dt="2023-08-03T15:41:47.333" v="1043" actId="2711"/>
        <pc:sldMkLst>
          <pc:docMk/>
          <pc:sldMk cId="4258364419" sldId="336"/>
        </pc:sldMkLst>
        <pc:spChg chg="mod ord">
          <ac:chgData name="Haley Littleton" userId="4edad10f-1bcf-425b-b518-52a402bb50fd" providerId="ADAL" clId="{A9AB29C3-B3BE-4B6A-AED4-3EF11C88D48A}" dt="2023-08-03T15:41:47.333" v="1043" actId="2711"/>
          <ac:spMkLst>
            <pc:docMk/>
            <pc:sldMk cId="4258364419" sldId="336"/>
            <ac:spMk id="2" creationId="{CA0C6806-E588-5FE8-C5FA-63B294D7A37A}"/>
          </ac:spMkLst>
        </pc:spChg>
        <pc:spChg chg="mod ord">
          <ac:chgData name="Haley Littleton" userId="4edad10f-1bcf-425b-b518-52a402bb50fd" providerId="ADAL" clId="{A9AB29C3-B3BE-4B6A-AED4-3EF11C88D48A}" dt="2023-08-03T14:27:01.779" v="966" actId="404"/>
          <ac:spMkLst>
            <pc:docMk/>
            <pc:sldMk cId="4258364419" sldId="336"/>
            <ac:spMk id="3" creationId="{276BFA61-151C-9E0F-351C-4AE1DCEF507E}"/>
          </ac:spMkLst>
        </pc:spChg>
      </pc:sldChg>
      <pc:sldChg chg="new del">
        <pc:chgData name="Haley Littleton" userId="4edad10f-1bcf-425b-b518-52a402bb50fd" providerId="ADAL" clId="{A9AB29C3-B3BE-4B6A-AED4-3EF11C88D48A}" dt="2023-08-02T20:16:34.375" v="552" actId="2696"/>
        <pc:sldMkLst>
          <pc:docMk/>
          <pc:sldMk cId="4282298970" sldId="336"/>
        </pc:sldMkLst>
      </pc:sldChg>
      <pc:sldChg chg="modSp add mod">
        <pc:chgData name="Haley Littleton" userId="4edad10f-1bcf-425b-b518-52a402bb50fd" providerId="ADAL" clId="{A9AB29C3-B3BE-4B6A-AED4-3EF11C88D48A}" dt="2023-08-03T14:27:09.240" v="968" actId="207"/>
        <pc:sldMkLst>
          <pc:docMk/>
          <pc:sldMk cId="3697928706" sldId="337"/>
        </pc:sldMkLst>
        <pc:spChg chg="mod">
          <ac:chgData name="Haley Littleton" userId="4edad10f-1bcf-425b-b518-52a402bb50fd" providerId="ADAL" clId="{A9AB29C3-B3BE-4B6A-AED4-3EF11C88D48A}" dt="2023-08-03T14:27:09.240" v="968" actId="207"/>
          <ac:spMkLst>
            <pc:docMk/>
            <pc:sldMk cId="3697928706" sldId="337"/>
            <ac:spMk id="3" creationId="{276BFA61-151C-9E0F-351C-4AE1DCEF507E}"/>
          </ac:spMkLst>
        </pc:spChg>
        <pc:graphicFrameChg chg="mod">
          <ac:chgData name="Haley Littleton" userId="4edad10f-1bcf-425b-b518-52a402bb50fd" providerId="ADAL" clId="{A9AB29C3-B3BE-4B6A-AED4-3EF11C88D48A}" dt="2023-08-02T20:23:47.766" v="616" actId="1076"/>
          <ac:graphicFrameMkLst>
            <pc:docMk/>
            <pc:sldMk cId="3697928706" sldId="337"/>
            <ac:graphicFrameMk id="6" creationId="{63CB65E4-110D-7A87-7CC3-0331F16E45D4}"/>
          </ac:graphicFrameMkLst>
        </pc:graphicFrameChg>
      </pc:sldChg>
      <pc:sldChg chg="addSp delSp modSp add mod modClrScheme chgLayout">
        <pc:chgData name="Haley Littleton" userId="4edad10f-1bcf-425b-b518-52a402bb50fd" providerId="ADAL" clId="{A9AB29C3-B3BE-4B6A-AED4-3EF11C88D48A}" dt="2023-08-03T15:42:18.658" v="1047" actId="2711"/>
        <pc:sldMkLst>
          <pc:docMk/>
          <pc:sldMk cId="2234154799" sldId="338"/>
        </pc:sldMkLst>
        <pc:spChg chg="del mod ord">
          <ac:chgData name="Haley Littleton" userId="4edad10f-1bcf-425b-b518-52a402bb50fd" providerId="ADAL" clId="{A9AB29C3-B3BE-4B6A-AED4-3EF11C88D48A}" dt="2023-08-02T20:18:27.939" v="588" actId="26606"/>
          <ac:spMkLst>
            <pc:docMk/>
            <pc:sldMk cId="2234154799" sldId="338"/>
            <ac:spMk id="2" creationId="{CA0C6806-E588-5FE8-C5FA-63B294D7A37A}"/>
          </ac:spMkLst>
        </pc:spChg>
        <pc:spChg chg="mod ord">
          <ac:chgData name="Haley Littleton" userId="4edad10f-1bcf-425b-b518-52a402bb50fd" providerId="ADAL" clId="{A9AB29C3-B3BE-4B6A-AED4-3EF11C88D48A}" dt="2023-08-03T14:27:17.100" v="969" actId="2711"/>
          <ac:spMkLst>
            <pc:docMk/>
            <pc:sldMk cId="2234154799" sldId="338"/>
            <ac:spMk id="3" creationId="{276BFA61-151C-9E0F-351C-4AE1DCEF507E}"/>
          </ac:spMkLst>
        </pc:spChg>
        <pc:spChg chg="add del mod">
          <ac:chgData name="Haley Littleton" userId="4edad10f-1bcf-425b-b518-52a402bb50fd" providerId="ADAL" clId="{A9AB29C3-B3BE-4B6A-AED4-3EF11C88D48A}" dt="2023-08-02T20:18:53.497" v="593" actId="26606"/>
          <ac:spMkLst>
            <pc:docMk/>
            <pc:sldMk cId="2234154799" sldId="338"/>
            <ac:spMk id="10" creationId="{07B36C30-05EB-403E-6D81-13133E12DAA9}"/>
          </ac:spMkLst>
        </pc:spChg>
        <pc:spChg chg="add del mod">
          <ac:chgData name="Haley Littleton" userId="4edad10f-1bcf-425b-b518-52a402bb50fd" providerId="ADAL" clId="{A9AB29C3-B3BE-4B6A-AED4-3EF11C88D48A}" dt="2023-08-02T20:18:53.497" v="593" actId="26606"/>
          <ac:spMkLst>
            <pc:docMk/>
            <pc:sldMk cId="2234154799" sldId="338"/>
            <ac:spMk id="12" creationId="{05013329-16EA-CCC5-7792-C3250E167C74}"/>
          </ac:spMkLst>
        </pc:spChg>
        <pc:graphicFrameChg chg="add mod modGraphic">
          <ac:chgData name="Haley Littleton" userId="4edad10f-1bcf-425b-b518-52a402bb50fd" providerId="ADAL" clId="{A9AB29C3-B3BE-4B6A-AED4-3EF11C88D48A}" dt="2023-08-03T15:42:18.658" v="1047" actId="2711"/>
          <ac:graphicFrameMkLst>
            <pc:docMk/>
            <pc:sldMk cId="2234154799" sldId="338"/>
            <ac:graphicFrameMk id="5" creationId="{61A73FB4-03D8-3B02-C429-57CF8B895273}"/>
          </ac:graphicFrameMkLst>
        </pc:graphicFrameChg>
      </pc:sldChg>
      <pc:sldChg chg="modSp add mod modClrScheme chgLayout">
        <pc:chgData name="Haley Littleton" userId="4edad10f-1bcf-425b-b518-52a402bb50fd" providerId="ADAL" clId="{A9AB29C3-B3BE-4B6A-AED4-3EF11C88D48A}" dt="2023-08-03T15:42:28.125" v="1048" actId="2711"/>
        <pc:sldMkLst>
          <pc:docMk/>
          <pc:sldMk cId="101661247" sldId="339"/>
        </pc:sldMkLst>
        <pc:spChg chg="mod ord">
          <ac:chgData name="Haley Littleton" userId="4edad10f-1bcf-425b-b518-52a402bb50fd" providerId="ADAL" clId="{A9AB29C3-B3BE-4B6A-AED4-3EF11C88D48A}" dt="2023-08-02T20:19:55.238" v="605" actId="1076"/>
          <ac:spMkLst>
            <pc:docMk/>
            <pc:sldMk cId="101661247" sldId="339"/>
            <ac:spMk id="3" creationId="{276BFA61-151C-9E0F-351C-4AE1DCEF507E}"/>
          </ac:spMkLst>
        </pc:spChg>
        <pc:graphicFrameChg chg="modGraphic">
          <ac:chgData name="Haley Littleton" userId="4edad10f-1bcf-425b-b518-52a402bb50fd" providerId="ADAL" clId="{A9AB29C3-B3BE-4B6A-AED4-3EF11C88D48A}" dt="2023-08-03T15:42:28.125" v="1048" actId="2711"/>
          <ac:graphicFrameMkLst>
            <pc:docMk/>
            <pc:sldMk cId="101661247" sldId="339"/>
            <ac:graphicFrameMk id="6" creationId="{D073125F-2900-0B6E-4218-11E362AD2974}"/>
          </ac:graphicFrameMkLst>
        </pc:graphicFrameChg>
      </pc:sldChg>
      <pc:sldChg chg="modSp add mod">
        <pc:chgData name="Haley Littleton" userId="4edad10f-1bcf-425b-b518-52a402bb50fd" providerId="ADAL" clId="{A9AB29C3-B3BE-4B6A-AED4-3EF11C88D48A}" dt="2023-08-03T15:42:42.198" v="1052" actId="14100"/>
        <pc:sldMkLst>
          <pc:docMk/>
          <pc:sldMk cId="2529409099" sldId="340"/>
        </pc:sldMkLst>
        <pc:spChg chg="mod">
          <ac:chgData name="Haley Littleton" userId="4edad10f-1bcf-425b-b518-52a402bb50fd" providerId="ADAL" clId="{A9AB29C3-B3BE-4B6A-AED4-3EF11C88D48A}" dt="2023-08-03T14:27:35.443" v="972" actId="207"/>
          <ac:spMkLst>
            <pc:docMk/>
            <pc:sldMk cId="2529409099" sldId="340"/>
            <ac:spMk id="3" creationId="{4651D29D-07DB-0802-2BD6-6D0A55E05E00}"/>
          </ac:spMkLst>
        </pc:spChg>
        <pc:graphicFrameChg chg="mod">
          <ac:chgData name="Haley Littleton" userId="4edad10f-1bcf-425b-b518-52a402bb50fd" providerId="ADAL" clId="{A9AB29C3-B3BE-4B6A-AED4-3EF11C88D48A}" dt="2023-08-03T15:42:42.198" v="1052" actId="14100"/>
          <ac:graphicFrameMkLst>
            <pc:docMk/>
            <pc:sldMk cId="2529409099" sldId="340"/>
            <ac:graphicFrameMk id="4" creationId="{23D1C9DF-F9A6-B597-A027-C54C3328CB17}"/>
          </ac:graphicFrameMkLst>
        </pc:graphicFrameChg>
      </pc:sldChg>
      <pc:sldChg chg="modSp add mod modClrScheme chgLayout">
        <pc:chgData name="Haley Littleton" userId="4edad10f-1bcf-425b-b518-52a402bb50fd" providerId="ADAL" clId="{A9AB29C3-B3BE-4B6A-AED4-3EF11C88D48A}" dt="2023-08-03T14:28:49.487" v="1001" actId="14734"/>
        <pc:sldMkLst>
          <pc:docMk/>
          <pc:sldMk cId="4217058835" sldId="341"/>
        </pc:sldMkLst>
        <pc:spChg chg="mod ord">
          <ac:chgData name="Haley Littleton" userId="4edad10f-1bcf-425b-b518-52a402bb50fd" providerId="ADAL" clId="{A9AB29C3-B3BE-4B6A-AED4-3EF11C88D48A}" dt="2023-08-03T14:27:46.553" v="976" actId="404"/>
          <ac:spMkLst>
            <pc:docMk/>
            <pc:sldMk cId="4217058835" sldId="341"/>
            <ac:spMk id="3" creationId="{63523447-DDC8-2901-0BDD-11F4AA346974}"/>
          </ac:spMkLst>
        </pc:spChg>
        <pc:graphicFrameChg chg="modGraphic">
          <ac:chgData name="Haley Littleton" userId="4edad10f-1bcf-425b-b518-52a402bb50fd" providerId="ADAL" clId="{A9AB29C3-B3BE-4B6A-AED4-3EF11C88D48A}" dt="2023-08-03T14:28:49.487" v="1001" actId="14734"/>
          <ac:graphicFrameMkLst>
            <pc:docMk/>
            <pc:sldMk cId="4217058835" sldId="341"/>
            <ac:graphicFrameMk id="6" creationId="{986D2BAB-7973-74A0-C333-D723D2D16CB5}"/>
          </ac:graphicFrameMkLst>
        </pc:graphicFrameChg>
      </pc:sldChg>
      <pc:sldChg chg="modSp add mod">
        <pc:chgData name="Haley Littleton" userId="4edad10f-1bcf-425b-b518-52a402bb50fd" providerId="ADAL" clId="{A9AB29C3-B3BE-4B6A-AED4-3EF11C88D48A}" dt="2023-08-03T15:42:49.609" v="1053" actId="2711"/>
        <pc:sldMkLst>
          <pc:docMk/>
          <pc:sldMk cId="2870998006" sldId="342"/>
        </pc:sldMkLst>
        <pc:spChg chg="mod">
          <ac:chgData name="Haley Littleton" userId="4edad10f-1bcf-425b-b518-52a402bb50fd" providerId="ADAL" clId="{A9AB29C3-B3BE-4B6A-AED4-3EF11C88D48A}" dt="2023-08-03T15:42:49.609" v="1053" actId="2711"/>
          <ac:spMkLst>
            <pc:docMk/>
            <pc:sldMk cId="2870998006" sldId="342"/>
            <ac:spMk id="2" creationId="{5591BAFA-8A0F-9351-4042-617CDAD52016}"/>
          </ac:spMkLst>
        </pc:spChg>
        <pc:spChg chg="mod">
          <ac:chgData name="Haley Littleton" userId="4edad10f-1bcf-425b-b518-52a402bb50fd" providerId="ADAL" clId="{A9AB29C3-B3BE-4B6A-AED4-3EF11C88D48A}" dt="2023-08-03T14:29:03.637" v="1004" actId="404"/>
          <ac:spMkLst>
            <pc:docMk/>
            <pc:sldMk cId="2870998006" sldId="342"/>
            <ac:spMk id="3" creationId="{4651D29D-07DB-0802-2BD6-6D0A55E05E00}"/>
          </ac:spMkLst>
        </pc:spChg>
      </pc:sldChg>
      <pc:sldChg chg="modSp add mod modClrScheme chgLayout">
        <pc:chgData name="Haley Littleton" userId="4edad10f-1bcf-425b-b518-52a402bb50fd" providerId="ADAL" clId="{A9AB29C3-B3BE-4B6A-AED4-3EF11C88D48A}" dt="2023-08-03T15:42:54.964" v="1055" actId="14100"/>
        <pc:sldMkLst>
          <pc:docMk/>
          <pc:sldMk cId="3225658338" sldId="343"/>
        </pc:sldMkLst>
        <pc:spChg chg="mod ord">
          <ac:chgData name="Haley Littleton" userId="4edad10f-1bcf-425b-b518-52a402bb50fd" providerId="ADAL" clId="{A9AB29C3-B3BE-4B6A-AED4-3EF11C88D48A}" dt="2023-08-03T14:29:10.244" v="1007" actId="404"/>
          <ac:spMkLst>
            <pc:docMk/>
            <pc:sldMk cId="3225658338" sldId="343"/>
            <ac:spMk id="3" creationId="{980F0B98-EB09-719E-17B9-94F1DF586B89}"/>
          </ac:spMkLst>
        </pc:spChg>
        <pc:graphicFrameChg chg="mod">
          <ac:chgData name="Haley Littleton" userId="4edad10f-1bcf-425b-b518-52a402bb50fd" providerId="ADAL" clId="{A9AB29C3-B3BE-4B6A-AED4-3EF11C88D48A}" dt="2023-08-03T15:42:54.964" v="1055" actId="14100"/>
          <ac:graphicFrameMkLst>
            <pc:docMk/>
            <pc:sldMk cId="3225658338" sldId="343"/>
            <ac:graphicFrameMk id="4" creationId="{3B0B2393-F806-4F1B-9CDD-1DD53039AA61}"/>
          </ac:graphicFrameMkLst>
        </pc:graphicFrameChg>
      </pc:sldChg>
      <pc:sldChg chg="addSp delSp modSp add mod modClrScheme chgLayout">
        <pc:chgData name="Haley Littleton" userId="4edad10f-1bcf-425b-b518-52a402bb50fd" providerId="ADAL" clId="{A9AB29C3-B3BE-4B6A-AED4-3EF11C88D48A}" dt="2023-08-03T15:43:14.920" v="1059" actId="2711"/>
        <pc:sldMkLst>
          <pc:docMk/>
          <pc:sldMk cId="4207873526" sldId="344"/>
        </pc:sldMkLst>
        <pc:spChg chg="del mod ord">
          <ac:chgData name="Haley Littleton" userId="4edad10f-1bcf-425b-b518-52a402bb50fd" providerId="ADAL" clId="{A9AB29C3-B3BE-4B6A-AED4-3EF11C88D48A}" dt="2023-08-02T20:28:12.062" v="703" actId="26606"/>
          <ac:spMkLst>
            <pc:docMk/>
            <pc:sldMk cId="4207873526" sldId="344"/>
            <ac:spMk id="2" creationId="{3CD69878-7719-0564-8DFA-D0496ECBE7CE}"/>
          </ac:spMkLst>
        </pc:spChg>
        <pc:spChg chg="mod ord">
          <ac:chgData name="Haley Littleton" userId="4edad10f-1bcf-425b-b518-52a402bb50fd" providerId="ADAL" clId="{A9AB29C3-B3BE-4B6A-AED4-3EF11C88D48A}" dt="2023-08-03T14:29:16.670" v="1009" actId="27636"/>
          <ac:spMkLst>
            <pc:docMk/>
            <pc:sldMk cId="4207873526" sldId="344"/>
            <ac:spMk id="3" creationId="{0BC95E00-4630-0333-EE60-482EAE394B3C}"/>
          </ac:spMkLst>
        </pc:spChg>
        <pc:graphicFrameChg chg="add mod">
          <ac:chgData name="Haley Littleton" userId="4edad10f-1bcf-425b-b518-52a402bb50fd" providerId="ADAL" clId="{A9AB29C3-B3BE-4B6A-AED4-3EF11C88D48A}" dt="2023-08-03T15:43:14.920" v="1059" actId="2711"/>
          <ac:graphicFrameMkLst>
            <pc:docMk/>
            <pc:sldMk cId="4207873526" sldId="344"/>
            <ac:graphicFrameMk id="5" creationId="{96EDB62E-70B4-14C2-6833-DC276C271657}"/>
          </ac:graphicFrameMkLst>
        </pc:graphicFrameChg>
      </pc:sldChg>
      <pc:sldChg chg="addSp delSp modSp new mod modClrScheme chgLayout">
        <pc:chgData name="Haley Littleton" userId="4edad10f-1bcf-425b-b518-52a402bb50fd" providerId="ADAL" clId="{A9AB29C3-B3BE-4B6A-AED4-3EF11C88D48A}" dt="2023-08-03T15:44:57.453" v="1076" actId="27636"/>
        <pc:sldMkLst>
          <pc:docMk/>
          <pc:sldMk cId="558234492" sldId="345"/>
        </pc:sldMkLst>
        <pc:spChg chg="del">
          <ac:chgData name="Haley Littleton" userId="4edad10f-1bcf-425b-b518-52a402bb50fd" providerId="ADAL" clId="{A9AB29C3-B3BE-4B6A-AED4-3EF11C88D48A}" dt="2023-08-03T14:06:41.663" v="716" actId="700"/>
          <ac:spMkLst>
            <pc:docMk/>
            <pc:sldMk cId="558234492" sldId="345"/>
            <ac:spMk id="2" creationId="{52447B50-1A68-FB51-4EA8-D37D8CD9AFB3}"/>
          </ac:spMkLst>
        </pc:spChg>
        <pc:spChg chg="del">
          <ac:chgData name="Haley Littleton" userId="4edad10f-1bcf-425b-b518-52a402bb50fd" providerId="ADAL" clId="{A9AB29C3-B3BE-4B6A-AED4-3EF11C88D48A}" dt="2023-08-03T14:06:41.663" v="716" actId="700"/>
          <ac:spMkLst>
            <pc:docMk/>
            <pc:sldMk cId="558234492" sldId="345"/>
            <ac:spMk id="3" creationId="{26463270-89B7-6E55-EF9D-5AA22A7BA92E}"/>
          </ac:spMkLst>
        </pc:spChg>
        <pc:spChg chg="del">
          <ac:chgData name="Haley Littleton" userId="4edad10f-1bcf-425b-b518-52a402bb50fd" providerId="ADAL" clId="{A9AB29C3-B3BE-4B6A-AED4-3EF11C88D48A}" dt="2023-08-03T14:06:41.663" v="716" actId="700"/>
          <ac:spMkLst>
            <pc:docMk/>
            <pc:sldMk cId="558234492" sldId="345"/>
            <ac:spMk id="4" creationId="{5F0A57E0-FFCF-B9E2-DF64-87FD8715C259}"/>
          </ac:spMkLst>
        </pc:spChg>
        <pc:spChg chg="add mod ord">
          <ac:chgData name="Haley Littleton" userId="4edad10f-1bcf-425b-b518-52a402bb50fd" providerId="ADAL" clId="{A9AB29C3-B3BE-4B6A-AED4-3EF11C88D48A}" dt="2023-08-03T14:29:37.347" v="1011" actId="2711"/>
          <ac:spMkLst>
            <pc:docMk/>
            <pc:sldMk cId="558234492" sldId="345"/>
            <ac:spMk id="1031" creationId="{F91F1680-5433-4599-33D0-2EF328E64005}"/>
          </ac:spMkLst>
        </pc:spChg>
        <pc:spChg chg="add mod ord">
          <ac:chgData name="Haley Littleton" userId="4edad10f-1bcf-425b-b518-52a402bb50fd" providerId="ADAL" clId="{A9AB29C3-B3BE-4B6A-AED4-3EF11C88D48A}" dt="2023-08-03T15:44:57.453" v="1076" actId="27636"/>
          <ac:spMkLst>
            <pc:docMk/>
            <pc:sldMk cId="558234492" sldId="345"/>
            <ac:spMk id="1033" creationId="{F5F77D69-C037-A2D2-8FBE-A01177AF1687}"/>
          </ac:spMkLst>
        </pc:spChg>
        <pc:picChg chg="add mod">
          <ac:chgData name="Haley Littleton" userId="4edad10f-1bcf-425b-b518-52a402bb50fd" providerId="ADAL" clId="{A9AB29C3-B3BE-4B6A-AED4-3EF11C88D48A}" dt="2023-08-03T14:06:48.880" v="718" actId="26606"/>
          <ac:picMkLst>
            <pc:docMk/>
            <pc:sldMk cId="558234492" sldId="345"/>
            <ac:picMk id="1026" creationId="{0EA2C735-92CD-5000-4A99-1B0219EA1A47}"/>
          </ac:picMkLst>
        </pc:picChg>
      </pc:sldChg>
      <pc:sldChg chg="addSp delSp modSp new mod modClrScheme chgLayout">
        <pc:chgData name="Haley Littleton" userId="4edad10f-1bcf-425b-b518-52a402bb50fd" providerId="ADAL" clId="{A9AB29C3-B3BE-4B6A-AED4-3EF11C88D48A}" dt="2023-08-03T15:45:15.137" v="1080" actId="2711"/>
        <pc:sldMkLst>
          <pc:docMk/>
          <pc:sldMk cId="1513802190" sldId="346"/>
        </pc:sldMkLst>
        <pc:spChg chg="del">
          <ac:chgData name="Haley Littleton" userId="4edad10f-1bcf-425b-b518-52a402bb50fd" providerId="ADAL" clId="{A9AB29C3-B3BE-4B6A-AED4-3EF11C88D48A}" dt="2023-08-03T14:09:12.175" v="776" actId="700"/>
          <ac:spMkLst>
            <pc:docMk/>
            <pc:sldMk cId="1513802190" sldId="346"/>
            <ac:spMk id="2" creationId="{99C7579E-4F8A-160A-F794-EF79DF7DFB6E}"/>
          </ac:spMkLst>
        </pc:spChg>
        <pc:spChg chg="del">
          <ac:chgData name="Haley Littleton" userId="4edad10f-1bcf-425b-b518-52a402bb50fd" providerId="ADAL" clId="{A9AB29C3-B3BE-4B6A-AED4-3EF11C88D48A}" dt="2023-08-03T14:09:12.175" v="776" actId="700"/>
          <ac:spMkLst>
            <pc:docMk/>
            <pc:sldMk cId="1513802190" sldId="346"/>
            <ac:spMk id="3" creationId="{2953B5F0-E496-8F18-9D40-78AC6E260C4F}"/>
          </ac:spMkLst>
        </pc:spChg>
        <pc:spChg chg="del">
          <ac:chgData name="Haley Littleton" userId="4edad10f-1bcf-425b-b518-52a402bb50fd" providerId="ADAL" clId="{A9AB29C3-B3BE-4B6A-AED4-3EF11C88D48A}" dt="2023-08-03T14:09:12.175" v="776" actId="700"/>
          <ac:spMkLst>
            <pc:docMk/>
            <pc:sldMk cId="1513802190" sldId="346"/>
            <ac:spMk id="4" creationId="{3C75B2DE-248F-CD6E-37F2-8BFC972B66EF}"/>
          </ac:spMkLst>
        </pc:spChg>
        <pc:spChg chg="add del mod">
          <ac:chgData name="Haley Littleton" userId="4edad10f-1bcf-425b-b518-52a402bb50fd" providerId="ADAL" clId="{A9AB29C3-B3BE-4B6A-AED4-3EF11C88D48A}" dt="2023-08-03T14:10:27.337" v="801" actId="26606"/>
          <ac:spMkLst>
            <pc:docMk/>
            <pc:sldMk cId="1513802190" sldId="346"/>
            <ac:spMk id="6" creationId="{4BC1C232-F53F-FAD5-0637-EFC8D0FE0DF0}"/>
          </ac:spMkLst>
        </pc:spChg>
        <pc:spChg chg="add mod ord">
          <ac:chgData name="Haley Littleton" userId="4edad10f-1bcf-425b-b518-52a402bb50fd" providerId="ADAL" clId="{A9AB29C3-B3BE-4B6A-AED4-3EF11C88D48A}" dt="2023-08-03T14:29:42.972" v="1012" actId="2711"/>
          <ac:spMkLst>
            <pc:docMk/>
            <pc:sldMk cId="1513802190" sldId="346"/>
            <ac:spMk id="7" creationId="{AAC47CB8-174A-6378-9B29-655ED2B57C87}"/>
          </ac:spMkLst>
        </pc:spChg>
        <pc:spChg chg="add del mod">
          <ac:chgData name="Haley Littleton" userId="4edad10f-1bcf-425b-b518-52a402bb50fd" providerId="ADAL" clId="{A9AB29C3-B3BE-4B6A-AED4-3EF11C88D48A}" dt="2023-08-03T14:10:41.138" v="804" actId="478"/>
          <ac:spMkLst>
            <pc:docMk/>
            <pc:sldMk cId="1513802190" sldId="346"/>
            <ac:spMk id="9" creationId="{B0B7646C-8BB8-C7EC-AF73-C9F83108AE9A}"/>
          </ac:spMkLst>
        </pc:spChg>
        <pc:spChg chg="add del mod">
          <ac:chgData name="Haley Littleton" userId="4edad10f-1bcf-425b-b518-52a402bb50fd" providerId="ADAL" clId="{A9AB29C3-B3BE-4B6A-AED4-3EF11C88D48A}" dt="2023-08-03T14:10:11.001" v="791" actId="26606"/>
          <ac:spMkLst>
            <pc:docMk/>
            <pc:sldMk cId="1513802190" sldId="346"/>
            <ac:spMk id="12" creationId="{D047908A-FB82-A926-045F-9E079CAD5C2A}"/>
          </ac:spMkLst>
        </pc:spChg>
        <pc:spChg chg="add del mod">
          <ac:chgData name="Haley Littleton" userId="4edad10f-1bcf-425b-b518-52a402bb50fd" providerId="ADAL" clId="{A9AB29C3-B3BE-4B6A-AED4-3EF11C88D48A}" dt="2023-08-03T14:10:36.738" v="802" actId="478"/>
          <ac:spMkLst>
            <pc:docMk/>
            <pc:sldMk cId="1513802190" sldId="346"/>
            <ac:spMk id="14" creationId="{4209635B-441D-848E-9877-AFBCB09EB408}"/>
          </ac:spMkLst>
        </pc:spChg>
        <pc:spChg chg="add del mod">
          <ac:chgData name="Haley Littleton" userId="4edad10f-1bcf-425b-b518-52a402bb50fd" providerId="ADAL" clId="{A9AB29C3-B3BE-4B6A-AED4-3EF11C88D48A}" dt="2023-08-03T14:10:38.428" v="803" actId="478"/>
          <ac:spMkLst>
            <pc:docMk/>
            <pc:sldMk cId="1513802190" sldId="346"/>
            <ac:spMk id="16" creationId="{771748D7-E5B1-E84B-0810-E469D603ADEB}"/>
          </ac:spMkLst>
        </pc:spChg>
        <pc:graphicFrameChg chg="add del">
          <ac:chgData name="Haley Littleton" userId="4edad10f-1bcf-425b-b518-52a402bb50fd" providerId="ADAL" clId="{A9AB29C3-B3BE-4B6A-AED4-3EF11C88D48A}" dt="2023-08-03T14:10:11.001" v="791" actId="26606"/>
          <ac:graphicFrameMkLst>
            <pc:docMk/>
            <pc:sldMk cId="1513802190" sldId="346"/>
            <ac:graphicFrameMk id="8" creationId="{F12B1F31-554F-C897-D127-EC352EC2D3AB}"/>
          </ac:graphicFrameMkLst>
        </pc:graphicFrameChg>
        <pc:graphicFrameChg chg="add mod">
          <ac:chgData name="Haley Littleton" userId="4edad10f-1bcf-425b-b518-52a402bb50fd" providerId="ADAL" clId="{A9AB29C3-B3BE-4B6A-AED4-3EF11C88D48A}" dt="2023-08-03T15:45:15.137" v="1080" actId="2711"/>
          <ac:graphicFrameMkLst>
            <pc:docMk/>
            <pc:sldMk cId="1513802190" sldId="346"/>
            <ac:graphicFrameMk id="10" creationId="{5297053A-C58E-A2EB-94AD-6BE1B1C7851A}"/>
          </ac:graphicFrameMkLst>
        </pc:graphicFrameChg>
      </pc:sldChg>
      <pc:sldChg chg="modSp add mod ord">
        <pc:chgData name="Haley Littleton" userId="4edad10f-1bcf-425b-b518-52a402bb50fd" providerId="ADAL" clId="{A9AB29C3-B3BE-4B6A-AED4-3EF11C88D48A}" dt="2023-08-03T15:45:20.659" v="1082" actId="27636"/>
        <pc:sldMkLst>
          <pc:docMk/>
          <pc:sldMk cId="2846264965" sldId="347"/>
        </pc:sldMkLst>
        <pc:spChg chg="mod">
          <ac:chgData name="Haley Littleton" userId="4edad10f-1bcf-425b-b518-52a402bb50fd" providerId="ADAL" clId="{A9AB29C3-B3BE-4B6A-AED4-3EF11C88D48A}" dt="2023-08-03T15:45:20.659" v="1082" actId="27636"/>
          <ac:spMkLst>
            <pc:docMk/>
            <pc:sldMk cId="2846264965" sldId="347"/>
            <ac:spMk id="2" creationId="{5591BAFA-8A0F-9351-4042-617CDAD52016}"/>
          </ac:spMkLst>
        </pc:spChg>
        <pc:spChg chg="mod">
          <ac:chgData name="Haley Littleton" userId="4edad10f-1bcf-425b-b518-52a402bb50fd" providerId="ADAL" clId="{A9AB29C3-B3BE-4B6A-AED4-3EF11C88D48A}" dt="2023-08-03T14:29:49.416" v="1015" actId="404"/>
          <ac:spMkLst>
            <pc:docMk/>
            <pc:sldMk cId="2846264965" sldId="347"/>
            <ac:spMk id="3" creationId="{4651D29D-07DB-0802-2BD6-6D0A55E05E00}"/>
          </ac:spMkLst>
        </pc:spChg>
      </pc:sldChg>
      <pc:sldChg chg="delSp modSp add mod">
        <pc:chgData name="Haley Littleton" userId="4edad10f-1bcf-425b-b518-52a402bb50fd" providerId="ADAL" clId="{A9AB29C3-B3BE-4B6A-AED4-3EF11C88D48A}" dt="2023-08-03T15:43:36.923" v="1062" actId="2711"/>
        <pc:sldMkLst>
          <pc:docMk/>
          <pc:sldMk cId="79886134" sldId="348"/>
        </pc:sldMkLst>
        <pc:spChg chg="mod">
          <ac:chgData name="Haley Littleton" userId="4edad10f-1bcf-425b-b518-52a402bb50fd" providerId="ADAL" clId="{A9AB29C3-B3BE-4B6A-AED4-3EF11C88D48A}" dt="2023-08-03T14:18:59.699" v="902" actId="2711"/>
          <ac:spMkLst>
            <pc:docMk/>
            <pc:sldMk cId="79886134" sldId="348"/>
            <ac:spMk id="2" creationId="{00000000-0000-0000-0000-000000000000}"/>
          </ac:spMkLst>
        </pc:spChg>
        <pc:spChg chg="mod">
          <ac:chgData name="Haley Littleton" userId="4edad10f-1bcf-425b-b518-52a402bb50fd" providerId="ADAL" clId="{A9AB29C3-B3BE-4B6A-AED4-3EF11C88D48A}" dt="2023-08-03T14:18:56.009" v="901" actId="2711"/>
          <ac:spMkLst>
            <pc:docMk/>
            <pc:sldMk cId="79886134" sldId="348"/>
            <ac:spMk id="3" creationId="{00000000-0000-0000-0000-000000000000}"/>
          </ac:spMkLst>
        </pc:spChg>
        <pc:spChg chg="mod">
          <ac:chgData name="Haley Littleton" userId="4edad10f-1bcf-425b-b518-52a402bb50fd" providerId="ADAL" clId="{A9AB29C3-B3BE-4B6A-AED4-3EF11C88D48A}" dt="2023-08-03T14:19:35.347" v="912" actId="2711"/>
          <ac:spMkLst>
            <pc:docMk/>
            <pc:sldMk cId="79886134" sldId="348"/>
            <ac:spMk id="4" creationId="{00000000-0000-0000-0000-000000000000}"/>
          </ac:spMkLst>
        </pc:spChg>
        <pc:spChg chg="del">
          <ac:chgData name="Haley Littleton" userId="4edad10f-1bcf-425b-b518-52a402bb50fd" providerId="ADAL" clId="{A9AB29C3-B3BE-4B6A-AED4-3EF11C88D48A}" dt="2023-08-03T14:20:25.411" v="926" actId="478"/>
          <ac:spMkLst>
            <pc:docMk/>
            <pc:sldMk cId="79886134" sldId="348"/>
            <ac:spMk id="5" creationId="{00000000-0000-0000-0000-000000000000}"/>
          </ac:spMkLst>
        </pc:spChg>
        <pc:spChg chg="mod">
          <ac:chgData name="Haley Littleton" userId="4edad10f-1bcf-425b-b518-52a402bb50fd" providerId="ADAL" clId="{A9AB29C3-B3BE-4B6A-AED4-3EF11C88D48A}" dt="2023-08-03T15:43:36.923" v="1062" actId="2711"/>
          <ac:spMkLst>
            <pc:docMk/>
            <pc:sldMk cId="79886134" sldId="348"/>
            <ac:spMk id="6" creationId="{00000000-0000-0000-0000-000000000000}"/>
          </ac:spMkLst>
        </pc:spChg>
        <pc:spChg chg="mod">
          <ac:chgData name="Haley Littleton" userId="4edad10f-1bcf-425b-b518-52a402bb50fd" providerId="ADAL" clId="{A9AB29C3-B3BE-4B6A-AED4-3EF11C88D48A}" dt="2023-08-03T15:43:32.140" v="1061" actId="2711"/>
          <ac:spMkLst>
            <pc:docMk/>
            <pc:sldMk cId="79886134" sldId="348"/>
            <ac:spMk id="7" creationId="{00000000-0000-0000-0000-000000000000}"/>
          </ac:spMkLst>
        </pc:spChg>
      </pc:sldChg>
      <pc:sldChg chg="new del mod chgLayout">
        <pc:chgData name="Haley Littleton" userId="4edad10f-1bcf-425b-b518-52a402bb50fd" providerId="ADAL" clId="{A9AB29C3-B3BE-4B6A-AED4-3EF11C88D48A}" dt="2023-08-03T14:17:54.709" v="881" actId="2696"/>
        <pc:sldMkLst>
          <pc:docMk/>
          <pc:sldMk cId="1922492864" sldId="348"/>
        </pc:sldMkLst>
      </pc:sldChg>
      <pc:sldChg chg="addSp delSp modSp add mod">
        <pc:chgData name="Haley Littleton" userId="4edad10f-1bcf-425b-b518-52a402bb50fd" providerId="ADAL" clId="{A9AB29C3-B3BE-4B6A-AED4-3EF11C88D48A}" dt="2023-08-03T15:43:46.459" v="1063" actId="2711"/>
        <pc:sldMkLst>
          <pc:docMk/>
          <pc:sldMk cId="2491327392" sldId="349"/>
        </pc:sldMkLst>
        <pc:spChg chg="mod">
          <ac:chgData name="Haley Littleton" userId="4edad10f-1bcf-425b-b518-52a402bb50fd" providerId="ADAL" clId="{A9AB29C3-B3BE-4B6A-AED4-3EF11C88D48A}" dt="2023-08-03T14:19:09.971" v="905" actId="2711"/>
          <ac:spMkLst>
            <pc:docMk/>
            <pc:sldMk cId="2491327392" sldId="349"/>
            <ac:spMk id="2" creationId="{00000000-0000-0000-0000-000000000000}"/>
          </ac:spMkLst>
        </pc:spChg>
        <pc:spChg chg="mod">
          <ac:chgData name="Haley Littleton" userId="4edad10f-1bcf-425b-b518-52a402bb50fd" providerId="ADAL" clId="{A9AB29C3-B3BE-4B6A-AED4-3EF11C88D48A}" dt="2023-08-03T15:43:46.459" v="1063" actId="2711"/>
          <ac:spMkLst>
            <pc:docMk/>
            <pc:sldMk cId="2491327392" sldId="349"/>
            <ac:spMk id="3" creationId="{00000000-0000-0000-0000-000000000000}"/>
          </ac:spMkLst>
        </pc:spChg>
        <pc:spChg chg="mod">
          <ac:chgData name="Haley Littleton" userId="4edad10f-1bcf-425b-b518-52a402bb50fd" providerId="ADAL" clId="{A9AB29C3-B3BE-4B6A-AED4-3EF11C88D48A}" dt="2023-08-03T14:19:42.562" v="913" actId="2711"/>
          <ac:spMkLst>
            <pc:docMk/>
            <pc:sldMk cId="2491327392" sldId="349"/>
            <ac:spMk id="4" creationId="{00000000-0000-0000-0000-000000000000}"/>
          </ac:spMkLst>
        </pc:spChg>
        <pc:spChg chg="add del mod">
          <ac:chgData name="Haley Littleton" userId="4edad10f-1bcf-425b-b518-52a402bb50fd" providerId="ADAL" clId="{A9AB29C3-B3BE-4B6A-AED4-3EF11C88D48A}" dt="2023-08-03T14:20:19.834" v="924" actId="478"/>
          <ac:spMkLst>
            <pc:docMk/>
            <pc:sldMk cId="2491327392" sldId="349"/>
            <ac:spMk id="7" creationId="{ED5D1165-018B-0590-7CA5-F7001D2F1AC8}"/>
          </ac:spMkLst>
        </pc:spChg>
        <pc:spChg chg="del">
          <ac:chgData name="Haley Littleton" userId="4edad10f-1bcf-425b-b518-52a402bb50fd" providerId="ADAL" clId="{A9AB29C3-B3BE-4B6A-AED4-3EF11C88D48A}" dt="2023-08-03T14:20:21.703" v="925" actId="478"/>
          <ac:spMkLst>
            <pc:docMk/>
            <pc:sldMk cId="2491327392" sldId="349"/>
            <ac:spMk id="8" creationId="{00000000-0000-0000-0000-000000000000}"/>
          </ac:spMkLst>
        </pc:spChg>
        <pc:spChg chg="del">
          <ac:chgData name="Haley Littleton" userId="4edad10f-1bcf-425b-b518-52a402bb50fd" providerId="ADAL" clId="{A9AB29C3-B3BE-4B6A-AED4-3EF11C88D48A}" dt="2023-08-03T14:20:18.468" v="923" actId="478"/>
          <ac:spMkLst>
            <pc:docMk/>
            <pc:sldMk cId="2491327392" sldId="349"/>
            <ac:spMk id="12" creationId="{5D94C6E7-A06F-4200-AAA9-F5EAD7045E76}"/>
          </ac:spMkLst>
        </pc:spChg>
      </pc:sldChg>
      <pc:sldChg chg="addSp delSp modSp add mod">
        <pc:chgData name="Haley Littleton" userId="4edad10f-1bcf-425b-b518-52a402bb50fd" providerId="ADAL" clId="{A9AB29C3-B3BE-4B6A-AED4-3EF11C88D48A}" dt="2023-08-03T15:44:10.168" v="1068" actId="1076"/>
        <pc:sldMkLst>
          <pc:docMk/>
          <pc:sldMk cId="984519996" sldId="350"/>
        </pc:sldMkLst>
        <pc:spChg chg="del">
          <ac:chgData name="Haley Littleton" userId="4edad10f-1bcf-425b-b518-52a402bb50fd" providerId="ADAL" clId="{A9AB29C3-B3BE-4B6A-AED4-3EF11C88D48A}" dt="2023-08-03T14:20:15.909" v="922" actId="478"/>
          <ac:spMkLst>
            <pc:docMk/>
            <pc:sldMk cId="984519996" sldId="350"/>
            <ac:spMk id="2" creationId="{70D95B13-DED0-F13F-72DD-04FD03B3AC3F}"/>
          </ac:spMkLst>
        </pc:spChg>
        <pc:spChg chg="mod">
          <ac:chgData name="Haley Littleton" userId="4edad10f-1bcf-425b-b518-52a402bb50fd" providerId="ADAL" clId="{A9AB29C3-B3BE-4B6A-AED4-3EF11C88D48A}" dt="2023-08-03T14:19:53.369" v="916" actId="2711"/>
          <ac:spMkLst>
            <pc:docMk/>
            <pc:sldMk cId="984519996" sldId="350"/>
            <ac:spMk id="3" creationId="{AE5E6952-F029-26B8-E497-B2D150F86CB3}"/>
          </ac:spMkLst>
        </pc:spChg>
        <pc:spChg chg="mod">
          <ac:chgData name="Haley Littleton" userId="4edad10f-1bcf-425b-b518-52a402bb50fd" providerId="ADAL" clId="{A9AB29C3-B3BE-4B6A-AED4-3EF11C88D48A}" dt="2023-08-03T15:43:54.827" v="1065" actId="27636"/>
          <ac:spMkLst>
            <pc:docMk/>
            <pc:sldMk cId="984519996" sldId="350"/>
            <ac:spMk id="4" creationId="{B88592C2-5D09-3B2D-1389-A084F4402379}"/>
          </ac:spMkLst>
        </pc:spChg>
        <pc:spChg chg="mod">
          <ac:chgData name="Haley Littleton" userId="4edad10f-1bcf-425b-b518-52a402bb50fd" providerId="ADAL" clId="{A9AB29C3-B3BE-4B6A-AED4-3EF11C88D48A}" dt="2023-08-03T14:20:09.100" v="919" actId="2711"/>
          <ac:spMkLst>
            <pc:docMk/>
            <pc:sldMk cId="984519996" sldId="350"/>
            <ac:spMk id="5" creationId="{1B29DB83-1506-40EC-1DCB-F864133A72E0}"/>
          </ac:spMkLst>
        </pc:spChg>
        <pc:spChg chg="del">
          <ac:chgData name="Haley Littleton" userId="4edad10f-1bcf-425b-b518-52a402bb50fd" providerId="ADAL" clId="{A9AB29C3-B3BE-4B6A-AED4-3EF11C88D48A}" dt="2023-08-03T14:20:12.538" v="920" actId="478"/>
          <ac:spMkLst>
            <pc:docMk/>
            <pc:sldMk cId="984519996" sldId="350"/>
            <ac:spMk id="6" creationId="{F68C98C4-C083-C01E-2AD4-4A1D49475521}"/>
          </ac:spMkLst>
        </pc:spChg>
        <pc:spChg chg="mod">
          <ac:chgData name="Haley Littleton" userId="4edad10f-1bcf-425b-b518-52a402bb50fd" providerId="ADAL" clId="{A9AB29C3-B3BE-4B6A-AED4-3EF11C88D48A}" dt="2023-08-03T15:44:10.168" v="1068" actId="1076"/>
          <ac:spMkLst>
            <pc:docMk/>
            <pc:sldMk cId="984519996" sldId="350"/>
            <ac:spMk id="9" creationId="{8696F597-41DB-FF8E-1DC8-2DC5BEFAD302}"/>
          </ac:spMkLst>
        </pc:spChg>
        <pc:spChg chg="add del mod">
          <ac:chgData name="Haley Littleton" userId="4edad10f-1bcf-425b-b518-52a402bb50fd" providerId="ADAL" clId="{A9AB29C3-B3BE-4B6A-AED4-3EF11C88D48A}" dt="2023-08-03T14:20:13.983" v="921" actId="478"/>
          <ac:spMkLst>
            <pc:docMk/>
            <pc:sldMk cId="984519996" sldId="350"/>
            <ac:spMk id="11" creationId="{BA2CA15E-CDE8-CAFF-0A6C-57FA8B51A098}"/>
          </ac:spMkLst>
        </pc:spChg>
        <pc:graphicFrameChg chg="modGraphic">
          <ac:chgData name="Haley Littleton" userId="4edad10f-1bcf-425b-b518-52a402bb50fd" providerId="ADAL" clId="{A9AB29C3-B3BE-4B6A-AED4-3EF11C88D48A}" dt="2023-08-03T15:44:08.198" v="1067" actId="2711"/>
          <ac:graphicFrameMkLst>
            <pc:docMk/>
            <pc:sldMk cId="984519996" sldId="350"/>
            <ac:graphicFrameMk id="8" creationId="{8CE43229-063A-AC07-AFA0-A652EED2B848}"/>
          </ac:graphicFrameMkLst>
        </pc:graphicFrameChg>
      </pc:sldChg>
      <pc:sldChg chg="addSp delSp modSp add mod">
        <pc:chgData name="Haley Littleton" userId="4edad10f-1bcf-425b-b518-52a402bb50fd" providerId="ADAL" clId="{A9AB29C3-B3BE-4B6A-AED4-3EF11C88D48A}" dt="2023-08-03T14:20:54.035" v="932" actId="478"/>
        <pc:sldMkLst>
          <pc:docMk/>
          <pc:sldMk cId="222673911" sldId="351"/>
        </pc:sldMkLst>
        <pc:spChg chg="del">
          <ac:chgData name="Haley Littleton" userId="4edad10f-1bcf-425b-b518-52a402bb50fd" providerId="ADAL" clId="{A9AB29C3-B3BE-4B6A-AED4-3EF11C88D48A}" dt="2023-08-03T14:20:54.035" v="932" actId="478"/>
          <ac:spMkLst>
            <pc:docMk/>
            <pc:sldMk cId="222673911" sldId="351"/>
            <ac:spMk id="2" creationId="{7EA98CEE-2EA7-3007-6DF8-85C9466514F1}"/>
          </ac:spMkLst>
        </pc:spChg>
        <pc:spChg chg="mod">
          <ac:chgData name="Haley Littleton" userId="4edad10f-1bcf-425b-b518-52a402bb50fd" providerId="ADAL" clId="{A9AB29C3-B3BE-4B6A-AED4-3EF11C88D48A}" dt="2023-08-03T14:20:41.876" v="928" actId="404"/>
          <ac:spMkLst>
            <pc:docMk/>
            <pc:sldMk cId="222673911" sldId="351"/>
            <ac:spMk id="3" creationId="{B452A4EA-6EB6-03A8-5B35-9D65BDE0266C}"/>
          </ac:spMkLst>
        </pc:spChg>
        <pc:spChg chg="mod">
          <ac:chgData name="Haley Littleton" userId="4edad10f-1bcf-425b-b518-52a402bb50fd" providerId="ADAL" clId="{A9AB29C3-B3BE-4B6A-AED4-3EF11C88D48A}" dt="2023-08-03T14:20:49.620" v="929" actId="2711"/>
          <ac:spMkLst>
            <pc:docMk/>
            <pc:sldMk cId="222673911" sldId="351"/>
            <ac:spMk id="5" creationId="{881788DE-EDFE-BE05-E7B9-F4A12EF5F147}"/>
          </ac:spMkLst>
        </pc:spChg>
        <pc:spChg chg="del">
          <ac:chgData name="Haley Littleton" userId="4edad10f-1bcf-425b-b518-52a402bb50fd" providerId="ADAL" clId="{A9AB29C3-B3BE-4B6A-AED4-3EF11C88D48A}" dt="2023-08-03T14:20:51.192" v="930" actId="478"/>
          <ac:spMkLst>
            <pc:docMk/>
            <pc:sldMk cId="222673911" sldId="351"/>
            <ac:spMk id="6" creationId="{0FD171DA-FA7D-9CED-6914-1AF6D8795625}"/>
          </ac:spMkLst>
        </pc:spChg>
        <pc:spChg chg="add del mod">
          <ac:chgData name="Haley Littleton" userId="4edad10f-1bcf-425b-b518-52a402bb50fd" providerId="ADAL" clId="{A9AB29C3-B3BE-4B6A-AED4-3EF11C88D48A}" dt="2023-08-03T14:20:52.260" v="931" actId="478"/>
          <ac:spMkLst>
            <pc:docMk/>
            <pc:sldMk cId="222673911" sldId="351"/>
            <ac:spMk id="9" creationId="{305341F3-2A56-D722-A197-0BEACC0B254A}"/>
          </ac:spMkLst>
        </pc:spChg>
      </pc:sldChg>
      <pc:sldChg chg="addSp delSp modSp add mod">
        <pc:chgData name="Haley Littleton" userId="4edad10f-1bcf-425b-b518-52a402bb50fd" providerId="ADAL" clId="{A9AB29C3-B3BE-4B6A-AED4-3EF11C88D48A}" dt="2023-08-03T15:44:23.001" v="1070" actId="404"/>
        <pc:sldMkLst>
          <pc:docMk/>
          <pc:sldMk cId="3076964810" sldId="352"/>
        </pc:sldMkLst>
        <pc:spChg chg="del">
          <ac:chgData name="Haley Littleton" userId="4edad10f-1bcf-425b-b518-52a402bb50fd" providerId="ADAL" clId="{A9AB29C3-B3BE-4B6A-AED4-3EF11C88D48A}" dt="2023-08-03T14:21:30.454" v="942" actId="478"/>
          <ac:spMkLst>
            <pc:docMk/>
            <pc:sldMk cId="3076964810" sldId="352"/>
            <ac:spMk id="2" creationId="{C0FAE6CD-C931-4EE4-7947-873A2F883CAA}"/>
          </ac:spMkLst>
        </pc:spChg>
        <pc:spChg chg="mod">
          <ac:chgData name="Haley Littleton" userId="4edad10f-1bcf-425b-b518-52a402bb50fd" providerId="ADAL" clId="{A9AB29C3-B3BE-4B6A-AED4-3EF11C88D48A}" dt="2023-08-03T14:20:59.515" v="933" actId="2711"/>
          <ac:spMkLst>
            <pc:docMk/>
            <pc:sldMk cId="3076964810" sldId="352"/>
            <ac:spMk id="3" creationId="{266EEE63-F05D-0F08-ECCC-3148221C8AF4}"/>
          </ac:spMkLst>
        </pc:spChg>
        <pc:spChg chg="mod">
          <ac:chgData name="Haley Littleton" userId="4edad10f-1bcf-425b-b518-52a402bb50fd" providerId="ADAL" clId="{A9AB29C3-B3BE-4B6A-AED4-3EF11C88D48A}" dt="2023-08-03T15:44:23.001" v="1070" actId="404"/>
          <ac:spMkLst>
            <pc:docMk/>
            <pc:sldMk cId="3076964810" sldId="352"/>
            <ac:spMk id="4" creationId="{862B41C3-F117-0A37-FB21-B34383657FC2}"/>
          </ac:spMkLst>
        </pc:spChg>
        <pc:spChg chg="mod">
          <ac:chgData name="Haley Littleton" userId="4edad10f-1bcf-425b-b518-52a402bb50fd" providerId="ADAL" clId="{A9AB29C3-B3BE-4B6A-AED4-3EF11C88D48A}" dt="2023-08-03T14:21:26.093" v="939" actId="2711"/>
          <ac:spMkLst>
            <pc:docMk/>
            <pc:sldMk cId="3076964810" sldId="352"/>
            <ac:spMk id="5" creationId="{731A1911-391B-CFBC-EB1B-D1551793F6C2}"/>
          </ac:spMkLst>
        </pc:spChg>
        <pc:spChg chg="mod">
          <ac:chgData name="Haley Littleton" userId="4edad10f-1bcf-425b-b518-52a402bb50fd" providerId="ADAL" clId="{A9AB29C3-B3BE-4B6A-AED4-3EF11C88D48A}" dt="2023-08-03T14:21:10.976" v="935" actId="2711"/>
          <ac:spMkLst>
            <pc:docMk/>
            <pc:sldMk cId="3076964810" sldId="352"/>
            <ac:spMk id="7" creationId="{55088732-3F47-7948-B2F4-702AE48F4222}"/>
          </ac:spMkLst>
        </pc:spChg>
        <pc:spChg chg="mod">
          <ac:chgData name="Haley Littleton" userId="4edad10f-1bcf-425b-b518-52a402bb50fd" providerId="ADAL" clId="{A9AB29C3-B3BE-4B6A-AED4-3EF11C88D48A}" dt="2023-08-03T14:21:15.852" v="936" actId="2711"/>
          <ac:spMkLst>
            <pc:docMk/>
            <pc:sldMk cId="3076964810" sldId="352"/>
            <ac:spMk id="8" creationId="{871CCDB1-3682-664A-0516-8EB8344E7D65}"/>
          </ac:spMkLst>
        </pc:spChg>
        <pc:spChg chg="add del mod">
          <ac:chgData name="Haley Littleton" userId="4edad10f-1bcf-425b-b518-52a402bb50fd" providerId="ADAL" clId="{A9AB29C3-B3BE-4B6A-AED4-3EF11C88D48A}" dt="2023-08-03T14:21:28.990" v="941" actId="478"/>
          <ac:spMkLst>
            <pc:docMk/>
            <pc:sldMk cId="3076964810" sldId="352"/>
            <ac:spMk id="9" creationId="{CE8B4A3E-02D0-C22D-3A69-E244F381C977}"/>
          </ac:spMkLst>
        </pc:spChg>
        <pc:spChg chg="del">
          <ac:chgData name="Haley Littleton" userId="4edad10f-1bcf-425b-b518-52a402bb50fd" providerId="ADAL" clId="{A9AB29C3-B3BE-4B6A-AED4-3EF11C88D48A}" dt="2023-08-03T14:21:27.761" v="940" actId="478"/>
          <ac:spMkLst>
            <pc:docMk/>
            <pc:sldMk cId="3076964810" sldId="352"/>
            <ac:spMk id="10" creationId="{FBCCBC50-BB0D-BA8A-C4A6-4446934CD9A8}"/>
          </ac:spMkLst>
        </pc:spChg>
      </pc:sldChg>
      <pc:sldChg chg="addSp delSp modSp add mod">
        <pc:chgData name="Haley Littleton" userId="4edad10f-1bcf-425b-b518-52a402bb50fd" providerId="ADAL" clId="{A9AB29C3-B3BE-4B6A-AED4-3EF11C88D48A}" dt="2023-08-03T14:21:50.131" v="948" actId="478"/>
        <pc:sldMkLst>
          <pc:docMk/>
          <pc:sldMk cId="1077190614" sldId="353"/>
        </pc:sldMkLst>
        <pc:spChg chg="del">
          <ac:chgData name="Haley Littleton" userId="4edad10f-1bcf-425b-b518-52a402bb50fd" providerId="ADAL" clId="{A9AB29C3-B3BE-4B6A-AED4-3EF11C88D48A}" dt="2023-08-03T14:21:50.131" v="948" actId="478"/>
          <ac:spMkLst>
            <pc:docMk/>
            <pc:sldMk cId="1077190614" sldId="353"/>
            <ac:spMk id="2" creationId="{0D93A413-84DB-F000-9E5E-03A58FB91BB8}"/>
          </ac:spMkLst>
        </pc:spChg>
        <pc:spChg chg="mod">
          <ac:chgData name="Haley Littleton" userId="4edad10f-1bcf-425b-b518-52a402bb50fd" providerId="ADAL" clId="{A9AB29C3-B3BE-4B6A-AED4-3EF11C88D48A}" dt="2023-08-03T14:21:39.921" v="944" actId="404"/>
          <ac:spMkLst>
            <pc:docMk/>
            <pc:sldMk cId="1077190614" sldId="353"/>
            <ac:spMk id="3" creationId="{40F4AA04-A2E7-0BBD-80A0-D09977A4199B}"/>
          </ac:spMkLst>
        </pc:spChg>
        <pc:spChg chg="mod">
          <ac:chgData name="Haley Littleton" userId="4edad10f-1bcf-425b-b518-52a402bb50fd" providerId="ADAL" clId="{A9AB29C3-B3BE-4B6A-AED4-3EF11C88D48A}" dt="2023-08-03T14:21:46.080" v="945" actId="2711"/>
          <ac:spMkLst>
            <pc:docMk/>
            <pc:sldMk cId="1077190614" sldId="353"/>
            <ac:spMk id="5" creationId="{86E44D23-AF36-209E-2A20-72C7C867CFF7}"/>
          </ac:spMkLst>
        </pc:spChg>
        <pc:spChg chg="del">
          <ac:chgData name="Haley Littleton" userId="4edad10f-1bcf-425b-b518-52a402bb50fd" providerId="ADAL" clId="{A9AB29C3-B3BE-4B6A-AED4-3EF11C88D48A}" dt="2023-08-03T14:21:47.878" v="946" actId="478"/>
          <ac:spMkLst>
            <pc:docMk/>
            <pc:sldMk cId="1077190614" sldId="353"/>
            <ac:spMk id="6" creationId="{9C78C9F6-357B-8A14-73B7-64920FE076F7}"/>
          </ac:spMkLst>
        </pc:spChg>
        <pc:spChg chg="add del mod">
          <ac:chgData name="Haley Littleton" userId="4edad10f-1bcf-425b-b518-52a402bb50fd" providerId="ADAL" clId="{A9AB29C3-B3BE-4B6A-AED4-3EF11C88D48A}" dt="2023-08-03T14:21:48.781" v="947" actId="478"/>
          <ac:spMkLst>
            <pc:docMk/>
            <pc:sldMk cId="1077190614" sldId="353"/>
            <ac:spMk id="9" creationId="{2AA37EC2-8936-81AC-5106-0F32168C127D}"/>
          </ac:spMkLst>
        </pc:spChg>
      </pc:sldChg>
      <pc:sldChg chg="delSp modSp add del mod">
        <pc:chgData name="Haley Littleton" userId="4edad10f-1bcf-425b-b518-52a402bb50fd" providerId="ADAL" clId="{A9AB29C3-B3BE-4B6A-AED4-3EF11C88D48A}" dt="2023-08-03T15:44:36.941" v="1071" actId="2696"/>
        <pc:sldMkLst>
          <pc:docMk/>
          <pc:sldMk cId="1512044781" sldId="354"/>
        </pc:sldMkLst>
        <pc:spChg chg="mod">
          <ac:chgData name="Haley Littleton" userId="4edad10f-1bcf-425b-b518-52a402bb50fd" providerId="ADAL" clId="{A9AB29C3-B3BE-4B6A-AED4-3EF11C88D48A}" dt="2023-08-03T14:21:58.314" v="950" actId="2711"/>
          <ac:spMkLst>
            <pc:docMk/>
            <pc:sldMk cId="1512044781" sldId="354"/>
            <ac:spMk id="2" creationId="{00000000-0000-0000-0000-000000000000}"/>
          </ac:spMkLst>
        </pc:spChg>
        <pc:spChg chg="del">
          <ac:chgData name="Haley Littleton" userId="4edad10f-1bcf-425b-b518-52a402bb50fd" providerId="ADAL" clId="{A9AB29C3-B3BE-4B6A-AED4-3EF11C88D48A}" dt="2023-08-03T14:22:06.049" v="952" actId="478"/>
          <ac:spMkLst>
            <pc:docMk/>
            <pc:sldMk cId="1512044781" sldId="354"/>
            <ac:spMk id="3" creationId="{00000000-0000-0000-0000-000000000000}"/>
          </ac:spMkLst>
        </pc:spChg>
        <pc:spChg chg="mod">
          <ac:chgData name="Haley Littleton" userId="4edad10f-1bcf-425b-b518-52a402bb50fd" providerId="ADAL" clId="{A9AB29C3-B3BE-4B6A-AED4-3EF11C88D48A}" dt="2023-08-03T14:22:04.572" v="951" actId="2711"/>
          <ac:spMkLst>
            <pc:docMk/>
            <pc:sldMk cId="1512044781" sldId="354"/>
            <ac:spMk id="4" creationId="{00000000-0000-0000-0000-000000000000}"/>
          </ac:spMkLst>
        </pc:spChg>
        <pc:spChg chg="mod">
          <ac:chgData name="Haley Littleton" userId="4edad10f-1bcf-425b-b518-52a402bb50fd" providerId="ADAL" clId="{A9AB29C3-B3BE-4B6A-AED4-3EF11C88D48A}" dt="2023-08-03T14:21:54.796" v="949" actId="2711"/>
          <ac:spMkLst>
            <pc:docMk/>
            <pc:sldMk cId="1512044781" sldId="354"/>
            <ac:spMk id="5" creationId="{00000000-0000-0000-0000-000000000000}"/>
          </ac:spMkLst>
        </pc:spChg>
        <pc:spChg chg="del">
          <ac:chgData name="Haley Littleton" userId="4edad10f-1bcf-425b-b518-52a402bb50fd" providerId="ADAL" clId="{A9AB29C3-B3BE-4B6A-AED4-3EF11C88D48A}" dt="2023-08-03T14:22:08.224" v="953" actId="478"/>
          <ac:spMkLst>
            <pc:docMk/>
            <pc:sldMk cId="1512044781" sldId="354"/>
            <ac:spMk id="8" creationId="{00000000-0000-0000-0000-000000000000}"/>
          </ac:spMkLst>
        </pc:spChg>
      </pc:sldChg>
      <pc:sldMasterChg chg="add addSldLayout">
        <pc:chgData name="Haley Littleton" userId="4edad10f-1bcf-425b-b518-52a402bb50fd" providerId="ADAL" clId="{A9AB29C3-B3BE-4B6A-AED4-3EF11C88D48A}" dt="2023-08-03T14:18:21.868" v="894" actId="27028"/>
        <pc:sldMasterMkLst>
          <pc:docMk/>
          <pc:sldMasterMk cId="3069191001" sldId="2147483660"/>
        </pc:sldMasterMkLst>
        <pc:sldLayoutChg chg="add">
          <pc:chgData name="Haley Littleton" userId="4edad10f-1bcf-425b-b518-52a402bb50fd" providerId="ADAL" clId="{A9AB29C3-B3BE-4B6A-AED4-3EF11C88D48A}" dt="2023-08-03T14:18:14.162" v="882" actId="27028"/>
          <pc:sldLayoutMkLst>
            <pc:docMk/>
            <pc:sldMasterMk cId="3069191001" sldId="2147483660"/>
            <pc:sldLayoutMk cId="2878811981" sldId="2147483661"/>
          </pc:sldLayoutMkLst>
        </pc:sldLayoutChg>
        <pc:sldLayoutChg chg="add">
          <pc:chgData name="Haley Littleton" userId="4edad10f-1bcf-425b-b518-52a402bb50fd" providerId="ADAL" clId="{A9AB29C3-B3BE-4B6A-AED4-3EF11C88D48A}" dt="2023-08-03T14:18:15.340" v="884" actId="27028"/>
          <pc:sldLayoutMkLst>
            <pc:docMk/>
            <pc:sldMasterMk cId="3069191001" sldId="2147483660"/>
            <pc:sldLayoutMk cId="3110099692" sldId="2147483662"/>
          </pc:sldLayoutMkLst>
        </pc:sldLayoutChg>
        <pc:sldLayoutChg chg="add">
          <pc:chgData name="Haley Littleton" userId="4edad10f-1bcf-425b-b518-52a402bb50fd" providerId="ADAL" clId="{A9AB29C3-B3BE-4B6A-AED4-3EF11C88D48A}" dt="2023-08-03T14:18:21.868" v="894" actId="27028"/>
          <pc:sldLayoutMkLst>
            <pc:docMk/>
            <pc:sldMasterMk cId="3069191001" sldId="2147483660"/>
            <pc:sldLayoutMk cId="3846952234" sldId="2147483672"/>
          </pc:sldLayoutMkLst>
        </pc:sldLayoutChg>
        <pc:sldLayoutChg chg="add">
          <pc:chgData name="Haley Littleton" userId="4edad10f-1bcf-425b-b518-52a402bb50fd" providerId="ADAL" clId="{A9AB29C3-B3BE-4B6A-AED4-3EF11C88D48A}" dt="2023-08-03T14:18:19.044" v="890" actId="27028"/>
          <pc:sldLayoutMkLst>
            <pc:docMk/>
            <pc:sldMasterMk cId="3069191001" sldId="2147483660"/>
            <pc:sldLayoutMk cId="1296796285" sldId="2147483675"/>
          </pc:sldLayoutMkLst>
        </pc:sldLayoutChg>
      </pc:sldMasterChg>
      <pc:sldMasterChg chg="modSldLayout">
        <pc:chgData name="Haley Littleton" userId="4edad10f-1bcf-425b-b518-52a402bb50fd" providerId="ADAL" clId="{A9AB29C3-B3BE-4B6A-AED4-3EF11C88D48A}" dt="2023-08-03T14:18:21.868" v="894" actId="27028"/>
        <pc:sldMasterMkLst>
          <pc:docMk/>
          <pc:sldMasterMk cId="2337073202" sldId="2147483668"/>
        </pc:sldMasterMkLst>
        <pc:sldLayoutChg chg="replId">
          <pc:chgData name="Haley Littleton" userId="4edad10f-1bcf-425b-b518-52a402bb50fd" providerId="ADAL" clId="{A9AB29C3-B3BE-4B6A-AED4-3EF11C88D48A}" dt="2023-08-03T14:18:19.044" v="890" actId="27028"/>
          <pc:sldLayoutMkLst>
            <pc:docMk/>
            <pc:sldMasterMk cId="2337073202" sldId="2147483668"/>
            <pc:sldLayoutMk cId="1340009568" sldId="2147483765"/>
          </pc:sldLayoutMkLst>
        </pc:sldLayoutChg>
        <pc:sldLayoutChg chg="replId">
          <pc:chgData name="Haley Littleton" userId="4edad10f-1bcf-425b-b518-52a402bb50fd" providerId="ADAL" clId="{A9AB29C3-B3BE-4B6A-AED4-3EF11C88D48A}" dt="2023-08-03T14:18:21.868" v="894" actId="27028"/>
          <pc:sldLayoutMkLst>
            <pc:docMk/>
            <pc:sldMasterMk cId="2337073202" sldId="2147483668"/>
            <pc:sldLayoutMk cId="2485634772" sldId="2147483766"/>
          </pc:sldLayoutMkLst>
        </pc:sldLayoutChg>
      </pc:sldMasterChg>
      <pc:sldMasterChg chg="modSldLayout">
        <pc:chgData name="Haley Littleton" userId="4edad10f-1bcf-425b-b518-52a402bb50fd" providerId="ADAL" clId="{A9AB29C3-B3BE-4B6A-AED4-3EF11C88D48A}" dt="2023-08-03T14:18:15.340" v="884" actId="27028"/>
        <pc:sldMasterMkLst>
          <pc:docMk/>
          <pc:sldMasterMk cId="1324962751" sldId="2147483767"/>
        </pc:sldMasterMkLst>
        <pc:sldLayoutChg chg="replId">
          <pc:chgData name="Haley Littleton" userId="4edad10f-1bcf-425b-b518-52a402bb50fd" providerId="ADAL" clId="{A9AB29C3-B3BE-4B6A-AED4-3EF11C88D48A}" dt="2023-08-03T14:18:15.340" v="884" actId="27028"/>
          <pc:sldLayoutMkLst>
            <pc:docMk/>
            <pc:sldMasterMk cId="1324962751" sldId="2147483652"/>
            <pc:sldLayoutMk cId="3586301539" sldId="2147483764"/>
          </pc:sldLayoutMkLst>
        </pc:sldLayoutChg>
      </pc:sldMasterChg>
      <pc:sldMasterChg chg="addSldLayout delSldLayout">
        <pc:chgData name="Haley Littleton" userId="4edad10f-1bcf-425b-b518-52a402bb50fd" providerId="ADAL" clId="{A9AB29C3-B3BE-4B6A-AED4-3EF11C88D48A}" dt="2023-08-02T19:47:01.005" v="332" actId="27028"/>
        <pc:sldMasterMkLst>
          <pc:docMk/>
          <pc:sldMasterMk cId="0" sldId="2147483775"/>
        </pc:sldMasterMkLst>
        <pc:sldLayoutChg chg="add del">
          <pc:chgData name="Haley Littleton" userId="4edad10f-1bcf-425b-b518-52a402bb50fd" providerId="ADAL" clId="{A9AB29C3-B3BE-4B6A-AED4-3EF11C88D48A}" dt="2023-08-02T19:47:01.005" v="332" actId="27028"/>
          <pc:sldLayoutMkLst>
            <pc:docMk/>
            <pc:sldMasterMk cId="0" sldId="2147483648"/>
            <pc:sldLayoutMk cId="0" sldId="2147483653"/>
          </pc:sldLayoutMkLst>
        </pc:sldLayoutChg>
      </pc:sldMasterChg>
      <pc:sldMasterChg chg="add addSldLayout">
        <pc:chgData name="Haley Littleton" userId="4edad10f-1bcf-425b-b518-52a402bb50fd" providerId="ADAL" clId="{A9AB29C3-B3BE-4B6A-AED4-3EF11C88D48A}" dt="2023-08-02T16:49:19.192" v="4" actId="27028"/>
        <pc:sldMasterMkLst>
          <pc:docMk/>
          <pc:sldMasterMk cId="1143398148" sldId="2147483777"/>
        </pc:sldMasterMkLst>
        <pc:sldLayoutChg chg="add">
          <pc:chgData name="Haley Littleton" userId="4edad10f-1bcf-425b-b518-52a402bb50fd" providerId="ADAL" clId="{A9AB29C3-B3BE-4B6A-AED4-3EF11C88D48A}" dt="2023-08-02T16:49:19.192" v="4" actId="27028"/>
          <pc:sldLayoutMkLst>
            <pc:docMk/>
            <pc:sldMasterMk cId="1143398148" sldId="2147483758"/>
            <pc:sldLayoutMk cId="862070544" sldId="214748376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ra.sharepoint.com/sites/BuildingDecarbonization/Shared%20Documents/Clean%20Heat/XCel%20blueprint/Revised%20cost%20analy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ra.sharepoint.com/sites/BuildingDecarbonization/Shared%20Documents/Clean%20Heat/XCel%20blueprint/Xcel_Sales_Stocks_2_trueup.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wra.sharepoint.com/sites/BuildingDecarbonization/Shared%20Documents/Clean%20Heat/XCel%20blueprint/Aug%203%20webinar/Copy%20of%20Revised%20cost%20analysis_mf.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accent6"/>
                </a:solidFill>
                <a:latin typeface="+mn-lt"/>
                <a:ea typeface="+mn-ea"/>
                <a:cs typeface="+mn-cs"/>
              </a:defRPr>
            </a:pPr>
            <a:r>
              <a:rPr lang="en-US" sz="2000">
                <a:solidFill>
                  <a:schemeClr val="accent6"/>
                </a:solidFill>
              </a:rPr>
              <a:t>Colorado: Economy-Wide Emissions and Goals</a:t>
            </a:r>
          </a:p>
        </c:rich>
      </c:tx>
      <c:layout>
        <c:manualLayout>
          <c:xMode val="edge"/>
          <c:yMode val="edge"/>
          <c:x val="0.15030380277432936"/>
          <c:y val="3.4188182290764167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accent6"/>
              </a:solidFill>
              <a:latin typeface="+mn-lt"/>
              <a:ea typeface="+mn-ea"/>
              <a:cs typeface="+mn-cs"/>
            </a:defRPr>
          </a:pPr>
          <a:endParaRPr lang="en-US"/>
        </a:p>
      </c:txPr>
    </c:title>
    <c:autoTitleDeleted val="0"/>
    <c:plotArea>
      <c:layout/>
      <c:scatterChart>
        <c:scatterStyle val="smoothMarker"/>
        <c:varyColors val="0"/>
        <c:ser>
          <c:idx val="0"/>
          <c:order val="0"/>
          <c:tx>
            <c:v>Historic Emissions</c:v>
          </c:tx>
          <c:spPr>
            <a:ln w="38100" cap="rnd">
              <a:solidFill>
                <a:schemeClr val="accent4"/>
              </a:solidFill>
              <a:round/>
            </a:ln>
            <a:effectLst>
              <a:outerShdw blurRad="57150" dist="19050" dir="5400000" algn="ctr" rotWithShape="0">
                <a:srgbClr val="000000">
                  <a:alpha val="63000"/>
                </a:srgbClr>
              </a:outerShdw>
            </a:effectLst>
          </c:spPr>
          <c:marker>
            <c:symbol val="circle"/>
            <c:size val="6"/>
            <c:spPr>
              <a:solidFill>
                <a:schemeClr val="accent4"/>
              </a:solidFill>
              <a:ln w="38100" cap="rnd">
                <a:solidFill>
                  <a:schemeClr val="accent4"/>
                </a:solidFill>
                <a:round/>
              </a:ln>
              <a:effectLst>
                <a:outerShdw blurRad="57150" dist="19050" dir="5400000" algn="ctr" rotWithShape="0">
                  <a:srgbClr val="000000">
                    <a:alpha val="63000"/>
                  </a:srgbClr>
                </a:outerShdw>
              </a:effectLst>
            </c:spPr>
          </c:marker>
          <c:xVal>
            <c:numRef>
              <c:f>'CO historic emiss and goals'!$A$4:$A$7</c:f>
              <c:numCache>
                <c:formatCode>General</c:formatCode>
                <c:ptCount val="4"/>
                <c:pt idx="0">
                  <c:v>2005</c:v>
                </c:pt>
                <c:pt idx="1">
                  <c:v>2010</c:v>
                </c:pt>
                <c:pt idx="2">
                  <c:v>2015</c:v>
                </c:pt>
                <c:pt idx="3">
                  <c:v>2019</c:v>
                </c:pt>
              </c:numCache>
            </c:numRef>
          </c:xVal>
          <c:yVal>
            <c:numRef>
              <c:f>'CO historic emiss and goals'!$C$4:$C$7</c:f>
              <c:numCache>
                <c:formatCode>General</c:formatCode>
                <c:ptCount val="4"/>
                <c:pt idx="0">
                  <c:v>137.80000000000001</c:v>
                </c:pt>
                <c:pt idx="1">
                  <c:v>149.9</c:v>
                </c:pt>
                <c:pt idx="2">
                  <c:v>131</c:v>
                </c:pt>
                <c:pt idx="3">
                  <c:v>127.8</c:v>
                </c:pt>
              </c:numCache>
            </c:numRef>
          </c:yVal>
          <c:smooth val="1"/>
          <c:extLst>
            <c:ext xmlns:c16="http://schemas.microsoft.com/office/drawing/2014/chart" uri="{C3380CC4-5D6E-409C-BE32-E72D297353CC}">
              <c16:uniqueId val="{00000000-6E97-4757-B28C-CB69CD754773}"/>
            </c:ext>
          </c:extLst>
        </c:ser>
        <c:ser>
          <c:idx val="1"/>
          <c:order val="1"/>
          <c:tx>
            <c:v>Emissions Goals</c:v>
          </c:tx>
          <c:spPr>
            <a:ln w="38100"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38100" cap="rnd">
                <a:solidFill>
                  <a:schemeClr val="accent3"/>
                </a:solidFill>
                <a:round/>
              </a:ln>
              <a:effectLst>
                <a:outerShdw blurRad="57150" dist="19050" dir="5400000" algn="ctr" rotWithShape="0">
                  <a:srgbClr val="000000">
                    <a:alpha val="63000"/>
                  </a:srgbClr>
                </a:outerShdw>
              </a:effectLst>
            </c:spPr>
          </c:marker>
          <c:xVal>
            <c:numRef>
              <c:f>'CO historic emiss and goals'!$A$8:$A$13</c:f>
              <c:numCache>
                <c:formatCode>General</c:formatCode>
                <c:ptCount val="6"/>
                <c:pt idx="0">
                  <c:v>2025</c:v>
                </c:pt>
                <c:pt idx="1">
                  <c:v>2030</c:v>
                </c:pt>
                <c:pt idx="2">
                  <c:v>2035</c:v>
                </c:pt>
                <c:pt idx="3">
                  <c:v>2040</c:v>
                </c:pt>
                <c:pt idx="4">
                  <c:v>2045</c:v>
                </c:pt>
                <c:pt idx="5">
                  <c:v>2050</c:v>
                </c:pt>
              </c:numCache>
            </c:numRef>
          </c:xVal>
          <c:yVal>
            <c:numRef>
              <c:f>'CO historic emiss and goals'!$C$8:$C$13</c:f>
              <c:numCache>
                <c:formatCode>_(* #,##0.0_);_(* \(#,##0.0\);_(* "-"??_);_(@_)</c:formatCode>
                <c:ptCount val="6"/>
                <c:pt idx="0">
                  <c:v>101.97200000000001</c:v>
                </c:pt>
                <c:pt idx="1">
                  <c:v>68.900000000000006</c:v>
                </c:pt>
                <c:pt idx="2">
                  <c:v>48.230000000000004</c:v>
                </c:pt>
                <c:pt idx="3">
                  <c:v>41.340000000000011</c:v>
                </c:pt>
                <c:pt idx="4">
                  <c:v>13.779999999999998</c:v>
                </c:pt>
                <c:pt idx="5">
                  <c:v>0</c:v>
                </c:pt>
              </c:numCache>
            </c:numRef>
          </c:yVal>
          <c:smooth val="1"/>
          <c:extLst>
            <c:ext xmlns:c16="http://schemas.microsoft.com/office/drawing/2014/chart" uri="{C3380CC4-5D6E-409C-BE32-E72D297353CC}">
              <c16:uniqueId val="{00000001-6E97-4757-B28C-CB69CD754773}"/>
            </c:ext>
          </c:extLst>
        </c:ser>
        <c:dLbls>
          <c:showLegendKey val="0"/>
          <c:showVal val="0"/>
          <c:showCatName val="0"/>
          <c:showSerName val="0"/>
          <c:showPercent val="0"/>
          <c:showBubbleSize val="0"/>
        </c:dLbls>
        <c:axId val="380234352"/>
        <c:axId val="380254992"/>
      </c:scatterChart>
      <c:valAx>
        <c:axId val="380234352"/>
        <c:scaling>
          <c:orientation val="minMax"/>
        </c:scaling>
        <c:delete val="0"/>
        <c:axPos val="b"/>
        <c:majorGridlines>
          <c:spPr>
            <a:ln w="9525" cap="flat" cmpd="sng" algn="ctr">
              <a:solidFill>
                <a:schemeClr val="bg1">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380254992"/>
        <c:crosses val="autoZero"/>
        <c:crossBetween val="midCat"/>
      </c:valAx>
      <c:valAx>
        <c:axId val="380254992"/>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accent6"/>
                    </a:solidFill>
                    <a:latin typeface="+mn-lt"/>
                    <a:ea typeface="+mn-ea"/>
                    <a:cs typeface="+mn-cs"/>
                  </a:defRPr>
                </a:pPr>
                <a:r>
                  <a:rPr lang="en-US">
                    <a:solidFill>
                      <a:schemeClr val="accent6"/>
                    </a:solidFill>
                  </a:rPr>
                  <a:t>Emissions (MMTCO2e)</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38023435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accent6"/>
                </a:solidFill>
                <a:latin typeface="+mn-lt"/>
                <a:ea typeface="+mn-ea"/>
                <a:cs typeface="+mn-cs"/>
              </a:defRPr>
            </a:pPr>
            <a:r>
              <a:rPr lang="en-US" sz="2000">
                <a:solidFill>
                  <a:schemeClr val="accent6"/>
                </a:solidFill>
              </a:rPr>
              <a:t>Colorado's Energy-Related Emissions, 2020 </a:t>
            </a:r>
          </a:p>
        </c:rich>
      </c:tx>
      <c:layout>
        <c:manualLayout>
          <c:xMode val="edge"/>
          <c:yMode val="edge"/>
          <c:x val="0.11444500951923797"/>
          <c:y val="4.0656641792182903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accent6"/>
              </a:solidFill>
              <a:latin typeface="+mn-lt"/>
              <a:ea typeface="+mn-ea"/>
              <a:cs typeface="+mn-cs"/>
            </a:defRPr>
          </a:pPr>
          <a:endParaRPr lang="en-US"/>
        </a:p>
      </c:txPr>
    </c:title>
    <c:autoTitleDeleted val="0"/>
    <c:plotArea>
      <c:layout>
        <c:manualLayout>
          <c:layoutTarget val="inner"/>
          <c:xMode val="edge"/>
          <c:yMode val="edge"/>
          <c:x val="0.30448924484313517"/>
          <c:y val="0.31630471379483888"/>
          <c:w val="0.39102170324518426"/>
          <c:h val="0.59441227433180865"/>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068-4803-9A5C-CFD41DF5C8F5}"/>
              </c:ext>
            </c:extLst>
          </c:dPt>
          <c:dPt>
            <c:idx val="1"/>
            <c:bubble3D val="0"/>
            <c:spPr>
              <a:solidFill>
                <a:schemeClr val="accent5"/>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068-4803-9A5C-CFD41DF5C8F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A068-4803-9A5C-CFD41DF5C8F5}"/>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A068-4803-9A5C-CFD41DF5C8F5}"/>
              </c:ext>
            </c:extLst>
          </c:dPt>
          <c:dPt>
            <c:idx val="4"/>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A068-4803-9A5C-CFD41DF5C8F5}"/>
              </c:ext>
            </c:extLst>
          </c:dPt>
          <c:dLbls>
            <c:dLbl>
              <c:idx val="4"/>
              <c:layout>
                <c:manualLayout>
                  <c:x val="0.10602972533506405"/>
                  <c:y val="-0.194640978023563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068-4803-9A5C-CFD41DF5C8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'[2]2020 region CO2 emissions'!$B$6:$F$6</c:f>
              <c:strCache>
                <c:ptCount val="5"/>
                <c:pt idx="0">
                  <c:v>Electric Power</c:v>
                </c:pt>
                <c:pt idx="1">
                  <c:v>Commercial</c:v>
                </c:pt>
                <c:pt idx="2">
                  <c:v>Residential</c:v>
                </c:pt>
                <c:pt idx="3">
                  <c:v>Industrial</c:v>
                </c:pt>
                <c:pt idx="4">
                  <c:v>Transportation</c:v>
                </c:pt>
              </c:strCache>
            </c:strRef>
          </c:cat>
          <c:val>
            <c:numRef>
              <c:f>'[2]2020 region CO2 emissions'!$B$8:$F$8</c:f>
              <c:numCache>
                <c:formatCode>#,##0.0</c:formatCode>
                <c:ptCount val="5"/>
                <c:pt idx="0">
                  <c:v>28.577017956666669</c:v>
                </c:pt>
                <c:pt idx="1">
                  <c:v>4.3242430366666662</c:v>
                </c:pt>
                <c:pt idx="2">
                  <c:v>8.4968583699999982</c:v>
                </c:pt>
                <c:pt idx="3">
                  <c:v>12.929877861012921</c:v>
                </c:pt>
                <c:pt idx="4">
                  <c:v>25.56557028666667</c:v>
                </c:pt>
              </c:numCache>
            </c:numRef>
          </c:val>
          <c:extLst>
            <c:ext xmlns:c16="http://schemas.microsoft.com/office/drawing/2014/chart" uri="{C3380CC4-5D6E-409C-BE32-E72D297353CC}">
              <c16:uniqueId val="{0000000A-A068-4803-9A5C-CFD41DF5C8F5}"/>
            </c:ext>
          </c:extLst>
        </c:ser>
        <c:dLbls>
          <c:showLegendKey val="0"/>
          <c:showVal val="0"/>
          <c:showCatName val="0"/>
          <c:showSerName val="0"/>
          <c:showPercent val="0"/>
          <c:showBubbleSize val="0"/>
          <c:showLeaderLines val="1"/>
        </c:dLbls>
        <c:firstSliceAng val="266"/>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n-US" sz="2000"/>
              <a:t>Xcel Energy: </a:t>
            </a:r>
          </a:p>
          <a:p>
            <a:pPr>
              <a:defRPr sz="2000"/>
            </a:pPr>
            <a:r>
              <a:rPr lang="en-US" sz="2000"/>
              <a:t>Reference Case Emissions and Clean Heat Emission Goals</a:t>
            </a:r>
          </a:p>
        </c:rich>
      </c:tx>
      <c:layout>
        <c:manualLayout>
          <c:xMode val="edge"/>
          <c:yMode val="edge"/>
          <c:x val="0.17843618690127028"/>
          <c:y val="2.5695883193196472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title>
    <c:autoTitleDeleted val="0"/>
    <c:plotArea>
      <c:layout/>
      <c:scatterChart>
        <c:scatterStyle val="smoothMarker"/>
        <c:varyColors val="0"/>
        <c:ser>
          <c:idx val="0"/>
          <c:order val="0"/>
          <c:tx>
            <c:strRef>
              <c:f>'Sales and goals'!$R$4</c:f>
              <c:strCache>
                <c:ptCount val="1"/>
                <c:pt idx="0">
                  <c:v>2015 Baseline Emissions</c:v>
                </c:pt>
              </c:strCache>
            </c:strRef>
          </c:tx>
          <c:spPr>
            <a:ln w="9525" cap="rnd">
              <a:solidFill>
                <a:schemeClr val="accent1"/>
              </a:solidFill>
              <a:round/>
            </a:ln>
            <a:effectLst/>
          </c:spPr>
          <c:marker>
            <c:symbol val="triangle"/>
            <c:size val="7"/>
            <c:spPr>
              <a:noFill/>
              <a:ln w="9525">
                <a:solidFill>
                  <a:schemeClr val="accent1"/>
                </a:solidFill>
                <a:round/>
              </a:ln>
              <a:effectLst/>
            </c:spPr>
          </c:marker>
          <c:xVal>
            <c:numRef>
              <c:f>'Sales and goals'!$A$5</c:f>
              <c:numCache>
                <c:formatCode>General</c:formatCode>
                <c:ptCount val="1"/>
                <c:pt idx="0">
                  <c:v>2015</c:v>
                </c:pt>
              </c:numCache>
            </c:numRef>
          </c:xVal>
          <c:yVal>
            <c:numRef>
              <c:f>'Sales and goals'!$R$5</c:f>
              <c:numCache>
                <c:formatCode>_(* #,##0_);_(* \(#,##0\);_(* "-"??_);_(@_)</c:formatCode>
                <c:ptCount val="1"/>
                <c:pt idx="0">
                  <c:v>7403632.5161099993</c:v>
                </c:pt>
              </c:numCache>
            </c:numRef>
          </c:yVal>
          <c:smooth val="1"/>
          <c:extLst>
            <c:ext xmlns:c16="http://schemas.microsoft.com/office/drawing/2014/chart" uri="{C3380CC4-5D6E-409C-BE32-E72D297353CC}">
              <c16:uniqueId val="{00000000-7D6A-48E1-A55F-BEDFD2D23E9A}"/>
            </c:ext>
          </c:extLst>
        </c:ser>
        <c:ser>
          <c:idx val="1"/>
          <c:order val="1"/>
          <c:tx>
            <c:strRef>
              <c:f>'Sales and goals'!$S$4</c:f>
              <c:strCache>
                <c:ptCount val="1"/>
                <c:pt idx="0">
                  <c:v>Emissions Goals</c:v>
                </c:pt>
              </c:strCache>
            </c:strRef>
          </c:tx>
          <c:spPr>
            <a:ln w="19050" cap="rnd">
              <a:solidFill>
                <a:schemeClr val="accent2"/>
              </a:solid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('Sales and goals'!$A$15,'Sales and goals'!$A$20)</c:f>
              <c:numCache>
                <c:formatCode>General</c:formatCode>
                <c:ptCount val="2"/>
                <c:pt idx="0">
                  <c:v>2025</c:v>
                </c:pt>
                <c:pt idx="1">
                  <c:v>2030</c:v>
                </c:pt>
              </c:numCache>
            </c:numRef>
          </c:xVal>
          <c:yVal>
            <c:numRef>
              <c:f>('Sales and goals'!$S$15,'Sales and goals'!$S$20)</c:f>
              <c:numCache>
                <c:formatCode>_(* #,##0_);_(* \(#,##0\);_(* "-"??_);_(@_)</c:formatCode>
                <c:ptCount val="2"/>
                <c:pt idx="0" formatCode="General">
                  <c:v>7107487.2154655987</c:v>
                </c:pt>
                <c:pt idx="1">
                  <c:v>5774833.3625657996</c:v>
                </c:pt>
              </c:numCache>
            </c:numRef>
          </c:yVal>
          <c:smooth val="1"/>
          <c:extLst>
            <c:ext xmlns:c16="http://schemas.microsoft.com/office/drawing/2014/chart" uri="{C3380CC4-5D6E-409C-BE32-E72D297353CC}">
              <c16:uniqueId val="{00000001-7D6A-48E1-A55F-BEDFD2D23E9A}"/>
            </c:ext>
          </c:extLst>
        </c:ser>
        <c:ser>
          <c:idx val="2"/>
          <c:order val="2"/>
          <c:tx>
            <c:strRef>
              <c:f>'Sales and goals'!$P$4</c:f>
              <c:strCache>
                <c:ptCount val="1"/>
                <c:pt idx="0">
                  <c:v>Historic Emissions</c:v>
                </c:pt>
              </c:strCache>
            </c:strRef>
          </c:tx>
          <c:spPr>
            <a:ln w="19050" cap="rnd">
              <a:solidFill>
                <a:schemeClr val="accent3"/>
              </a:solidFill>
              <a:round/>
            </a:ln>
            <a:effectLst/>
          </c:spPr>
          <c:marker>
            <c:symbol val="circle"/>
            <c:size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c:spPr>
          </c:marker>
          <c:xVal>
            <c:numRef>
              <c:f>'Sales and goals'!$A$5:$A$10</c:f>
              <c:numCache>
                <c:formatCode>General</c:formatCode>
                <c:ptCount val="6"/>
                <c:pt idx="0">
                  <c:v>2015</c:v>
                </c:pt>
                <c:pt idx="1">
                  <c:v>2016</c:v>
                </c:pt>
                <c:pt idx="2">
                  <c:v>2017</c:v>
                </c:pt>
                <c:pt idx="3">
                  <c:v>2018</c:v>
                </c:pt>
                <c:pt idx="4">
                  <c:v>2019</c:v>
                </c:pt>
                <c:pt idx="5">
                  <c:v>2020</c:v>
                </c:pt>
              </c:numCache>
            </c:numRef>
          </c:xVal>
          <c:yVal>
            <c:numRef>
              <c:f>'Sales and goals'!$P$5:$P$10</c:f>
              <c:numCache>
                <c:formatCode>_(* #,##0.0_);_(* \(#,##0.0\);_(* "-"??_);_(@_)</c:formatCode>
                <c:ptCount val="6"/>
                <c:pt idx="0">
                  <c:v>7403880.5161099993</c:v>
                </c:pt>
                <c:pt idx="1">
                  <c:v>7353967.8219999997</c:v>
                </c:pt>
                <c:pt idx="2">
                  <c:v>7570917.9199999999</c:v>
                </c:pt>
                <c:pt idx="3">
                  <c:v>7578166.3169999998</c:v>
                </c:pt>
                <c:pt idx="4">
                  <c:v>7784391.1639999999</c:v>
                </c:pt>
                <c:pt idx="5">
                  <c:v>7896587.0599999996</c:v>
                </c:pt>
              </c:numCache>
            </c:numRef>
          </c:yVal>
          <c:smooth val="1"/>
          <c:extLst>
            <c:ext xmlns:c16="http://schemas.microsoft.com/office/drawing/2014/chart" uri="{C3380CC4-5D6E-409C-BE32-E72D297353CC}">
              <c16:uniqueId val="{00000002-7D6A-48E1-A55F-BEDFD2D23E9A}"/>
            </c:ext>
          </c:extLst>
        </c:ser>
        <c:ser>
          <c:idx val="3"/>
          <c:order val="3"/>
          <c:tx>
            <c:strRef>
              <c:f>'Sales and goals'!$Q$4</c:f>
              <c:strCache>
                <c:ptCount val="1"/>
                <c:pt idx="0">
                  <c:v>Projected Emissions, Reference Case</c:v>
                </c:pt>
              </c:strCache>
            </c:strRef>
          </c:tx>
          <c:spPr>
            <a:ln w="19050" cap="rnd">
              <a:solidFill>
                <a:schemeClr val="accent4"/>
              </a:solidFill>
              <a:round/>
            </a:ln>
            <a:effectLst/>
          </c:spPr>
          <c:marker>
            <c:symbol val="circle"/>
            <c:size val="5"/>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round/>
              </a:ln>
              <a:effectLst/>
            </c:spPr>
          </c:marker>
          <c:xVal>
            <c:numRef>
              <c:f>'Sales and goals'!$A$12:$A$20</c:f>
              <c:numCache>
                <c:formatCode>General</c:formatCode>
                <c:ptCount val="9"/>
                <c:pt idx="0">
                  <c:v>2022</c:v>
                </c:pt>
                <c:pt idx="1">
                  <c:v>2023</c:v>
                </c:pt>
                <c:pt idx="2">
                  <c:v>2024</c:v>
                </c:pt>
                <c:pt idx="3">
                  <c:v>2025</c:v>
                </c:pt>
                <c:pt idx="4">
                  <c:v>2026</c:v>
                </c:pt>
                <c:pt idx="5">
                  <c:v>2027</c:v>
                </c:pt>
                <c:pt idx="6">
                  <c:v>2028</c:v>
                </c:pt>
                <c:pt idx="7">
                  <c:v>2029</c:v>
                </c:pt>
                <c:pt idx="8">
                  <c:v>2030</c:v>
                </c:pt>
              </c:numCache>
            </c:numRef>
          </c:xVal>
          <c:yVal>
            <c:numRef>
              <c:f>'Sales and goals'!$Q$12:$Q$20</c:f>
              <c:numCache>
                <c:formatCode>_(* #,##0_);_(* \(#,##0\);_(* "-"??_);_(@_)</c:formatCode>
                <c:ptCount val="9"/>
                <c:pt idx="0">
                  <c:v>8033654.9742453238</c:v>
                </c:pt>
                <c:pt idx="1">
                  <c:v>8113827.8132436685</c:v>
                </c:pt>
                <c:pt idx="2">
                  <c:v>8189876.7527817637</c:v>
                </c:pt>
                <c:pt idx="3">
                  <c:v>8227756.269966579</c:v>
                </c:pt>
                <c:pt idx="4">
                  <c:v>8238426.362845852</c:v>
                </c:pt>
                <c:pt idx="5">
                  <c:v>8249125.5099670077</c:v>
                </c:pt>
                <c:pt idx="6">
                  <c:v>8298506.3227047222</c:v>
                </c:pt>
                <c:pt idx="7">
                  <c:v>8307083.9172455957</c:v>
                </c:pt>
                <c:pt idx="8">
                  <c:v>8330926.8348753583</c:v>
                </c:pt>
              </c:numCache>
            </c:numRef>
          </c:yVal>
          <c:smooth val="1"/>
          <c:extLst>
            <c:ext xmlns:c16="http://schemas.microsoft.com/office/drawing/2014/chart" uri="{C3380CC4-5D6E-409C-BE32-E72D297353CC}">
              <c16:uniqueId val="{00000003-7D6A-48E1-A55F-BEDFD2D23E9A}"/>
            </c:ext>
          </c:extLst>
        </c:ser>
        <c:dLbls>
          <c:showLegendKey val="0"/>
          <c:showVal val="0"/>
          <c:showCatName val="0"/>
          <c:showSerName val="0"/>
          <c:showPercent val="0"/>
          <c:showBubbleSize val="0"/>
        </c:dLbls>
        <c:axId val="1747806688"/>
        <c:axId val="1718186688"/>
      </c:scatterChart>
      <c:valAx>
        <c:axId val="1747806688"/>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500" b="0" i="0" u="none" strike="noStrike" kern="1200" baseline="0">
                <a:solidFill>
                  <a:schemeClr val="tx2"/>
                </a:solidFill>
                <a:latin typeface="+mn-lt"/>
                <a:ea typeface="+mn-ea"/>
                <a:cs typeface="+mn-cs"/>
              </a:defRPr>
            </a:pPr>
            <a:endParaRPr lang="en-US"/>
          </a:p>
        </c:txPr>
        <c:crossAx val="1718186688"/>
        <c:crosses val="autoZero"/>
        <c:crossBetween val="midCat"/>
      </c:valAx>
      <c:valAx>
        <c:axId val="171818668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en-US" sz="1800"/>
                  <a:t>Emissions (MMTCO</a:t>
                </a:r>
                <a:r>
                  <a:rPr lang="en-US" sz="1800" baseline="-25000"/>
                  <a:t>2</a:t>
                </a:r>
                <a:r>
                  <a:rPr lang="en-US" sz="1800"/>
                  <a:t>e)</a:t>
                </a:r>
              </a:p>
            </c:rich>
          </c:tx>
          <c:layout>
            <c:manualLayout>
              <c:xMode val="edge"/>
              <c:yMode val="edge"/>
              <c:x val="1.7748273308446808E-2"/>
              <c:y val="0.3041481454642474"/>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title>
        <c:numFmt formatCode="#,##0.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500" b="0" i="0" u="none" strike="noStrike" kern="1200" baseline="0">
                <a:solidFill>
                  <a:schemeClr val="tx2"/>
                </a:solidFill>
                <a:latin typeface="+mn-lt"/>
                <a:ea typeface="+mn-ea"/>
                <a:cs typeface="+mn-cs"/>
              </a:defRPr>
            </a:pPr>
            <a:endParaRPr lang="en-US"/>
          </a:p>
        </c:txPr>
        <c:crossAx val="1747806688"/>
        <c:crosses val="autoZero"/>
        <c:crossBetween val="midCat"/>
        <c:dispUnits>
          <c:builtInUnit val="millions"/>
        </c:dispUnits>
      </c:valAx>
      <c:spPr>
        <a:solidFill>
          <a:schemeClr val="bg2">
            <a:alpha val="70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accent3"/>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accent2"/>
                </a:solidFill>
                <a:latin typeface="+mn-lt"/>
                <a:ea typeface="+mn-ea"/>
                <a:cs typeface="+mn-cs"/>
              </a:defRPr>
            </a:pPr>
            <a:r>
              <a:rPr lang="en-US" sz="1800" b="1"/>
              <a:t>Policy Case Residential and Commercial Gas Sales Reductions by Measure</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accent2"/>
              </a:solidFill>
              <a:latin typeface="+mn-lt"/>
              <a:ea typeface="+mn-ea"/>
              <a:cs typeface="+mn-cs"/>
            </a:defRPr>
          </a:pPr>
          <a:endParaRPr lang="en-US"/>
        </a:p>
      </c:txPr>
    </c:title>
    <c:autoTitleDeleted val="0"/>
    <c:plotArea>
      <c:layout>
        <c:manualLayout>
          <c:layoutTarget val="inner"/>
          <c:xMode val="edge"/>
          <c:yMode val="edge"/>
          <c:x val="0.16374186719343622"/>
          <c:y val="0.12390235766000909"/>
          <c:w val="0.80940160155125884"/>
          <c:h val="0.71435491595796186"/>
        </c:manualLayout>
      </c:layout>
      <c:areaChart>
        <c:grouping val="stacked"/>
        <c:varyColors val="0"/>
        <c:ser>
          <c:idx val="0"/>
          <c:order val="0"/>
          <c:tx>
            <c:strRef>
              <c:f>'[Xcel_Sales_Stocks_2_trueup.xlsx]Summary of Policy Case'!$R$10</c:f>
              <c:strCache>
                <c:ptCount val="1"/>
                <c:pt idx="0">
                  <c:v>Policy Case Gas Sales</c:v>
                </c:pt>
              </c:strCache>
            </c:strRef>
          </c:tx>
          <c:spPr>
            <a:solidFill>
              <a:schemeClr val="accent1"/>
            </a:solidFill>
            <a:ln>
              <a:noFill/>
            </a:ln>
            <a:effectLst/>
          </c:spPr>
          <c:cat>
            <c:numRef>
              <c:f>'[Xcel_Sales_Stocks_2_trueup.xlsx]Summary of Policy Case'!$Q$18:$Q$26</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'[Xcel_Sales_Stocks_2_trueup.xlsx]Summary of Policy Case'!$R$18:$R$26</c:f>
              <c:numCache>
                <c:formatCode>_(* #,##0_);_(* \(#,##0\);_(* "-"??_);_(@_)</c:formatCode>
                <c:ptCount val="9"/>
                <c:pt idx="0">
                  <c:v>147957805.44398201</c:v>
                </c:pt>
                <c:pt idx="1">
                  <c:v>147583595.22240001</c:v>
                </c:pt>
                <c:pt idx="2">
                  <c:v>147421436.77263799</c:v>
                </c:pt>
                <c:pt idx="3">
                  <c:v>145351665.82717001</c:v>
                </c:pt>
                <c:pt idx="4">
                  <c:v>141316600.338689</c:v>
                </c:pt>
                <c:pt idx="5">
                  <c:v>135634565.63565999</c:v>
                </c:pt>
                <c:pt idx="6">
                  <c:v>128246360.35880101</c:v>
                </c:pt>
                <c:pt idx="7">
                  <c:v>117626320.30763499</c:v>
                </c:pt>
                <c:pt idx="8">
                  <c:v>106343494.768079</c:v>
                </c:pt>
              </c:numCache>
            </c:numRef>
          </c:val>
          <c:extLst>
            <c:ext xmlns:c16="http://schemas.microsoft.com/office/drawing/2014/chart" uri="{C3380CC4-5D6E-409C-BE32-E72D297353CC}">
              <c16:uniqueId val="{00000000-0355-4324-9C5B-3847E4836C78}"/>
            </c:ext>
          </c:extLst>
        </c:ser>
        <c:ser>
          <c:idx val="1"/>
          <c:order val="1"/>
          <c:tx>
            <c:strRef>
              <c:f>'[Xcel_Sales_Stocks_2_trueup.xlsx]Summary of Policy Case'!$S$10</c:f>
              <c:strCache>
                <c:ptCount val="1"/>
                <c:pt idx="0">
                  <c:v>Energy Efficiency Reductions</c:v>
                </c:pt>
              </c:strCache>
            </c:strRef>
          </c:tx>
          <c:spPr>
            <a:solidFill>
              <a:schemeClr val="accent4"/>
            </a:solidFill>
            <a:ln>
              <a:noFill/>
            </a:ln>
            <a:effectLst/>
          </c:spPr>
          <c:cat>
            <c:numRef>
              <c:f>'[Xcel_Sales_Stocks_2_trueup.xlsx]Summary of Policy Case'!$Q$18:$Q$26</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'[Xcel_Sales_Stocks_2_trueup.xlsx]Summary of Policy Case'!$S$18:$S$26</c:f>
              <c:numCache>
                <c:formatCode>_(* #,##0_);_(* \(#,##0\);_(* "-"??_);_(@_)</c:formatCode>
                <c:ptCount val="9"/>
                <c:pt idx="0">
                  <c:v>0</c:v>
                </c:pt>
                <c:pt idx="1">
                  <c:v>1473258.8155362201</c:v>
                </c:pt>
                <c:pt idx="2">
                  <c:v>1973258.8155362201</c:v>
                </c:pt>
                <c:pt idx="3">
                  <c:v>2539925.4822028899</c:v>
                </c:pt>
                <c:pt idx="4">
                  <c:v>3173258.8155362201</c:v>
                </c:pt>
                <c:pt idx="5">
                  <c:v>3873258.8155362201</c:v>
                </c:pt>
                <c:pt idx="6">
                  <c:v>4639925.4822028996</c:v>
                </c:pt>
                <c:pt idx="7">
                  <c:v>5473258.8155362196</c:v>
                </c:pt>
                <c:pt idx="8">
                  <c:v>6373258.8155362196</c:v>
                </c:pt>
              </c:numCache>
            </c:numRef>
          </c:val>
          <c:extLst>
            <c:ext xmlns:c16="http://schemas.microsoft.com/office/drawing/2014/chart" uri="{C3380CC4-5D6E-409C-BE32-E72D297353CC}">
              <c16:uniqueId val="{00000001-0355-4324-9C5B-3847E4836C78}"/>
            </c:ext>
          </c:extLst>
        </c:ser>
        <c:ser>
          <c:idx val="2"/>
          <c:order val="2"/>
          <c:tx>
            <c:strRef>
              <c:f>'[Xcel_Sales_Stocks_2_trueup.xlsx]Summary of Policy Case'!$T$10</c:f>
              <c:strCache>
                <c:ptCount val="1"/>
                <c:pt idx="0">
                  <c:v>Beneficial Electrification Reductions</c:v>
                </c:pt>
              </c:strCache>
            </c:strRef>
          </c:tx>
          <c:spPr>
            <a:solidFill>
              <a:schemeClr val="accent3"/>
            </a:solidFill>
            <a:ln>
              <a:noFill/>
            </a:ln>
            <a:effectLst/>
          </c:spPr>
          <c:cat>
            <c:numRef>
              <c:f>'[Xcel_Sales_Stocks_2_trueup.xlsx]Summary of Policy Case'!$Q$18:$Q$26</c:f>
              <c:numCache>
                <c:formatCode>General</c:formatCode>
                <c:ptCount val="9"/>
                <c:pt idx="0">
                  <c:v>2022</c:v>
                </c:pt>
                <c:pt idx="1">
                  <c:v>2023</c:v>
                </c:pt>
                <c:pt idx="2">
                  <c:v>2024</c:v>
                </c:pt>
                <c:pt idx="3">
                  <c:v>2025</c:v>
                </c:pt>
                <c:pt idx="4">
                  <c:v>2026</c:v>
                </c:pt>
                <c:pt idx="5">
                  <c:v>2027</c:v>
                </c:pt>
                <c:pt idx="6">
                  <c:v>2028</c:v>
                </c:pt>
                <c:pt idx="7">
                  <c:v>2029</c:v>
                </c:pt>
                <c:pt idx="8">
                  <c:v>2030</c:v>
                </c:pt>
              </c:numCache>
            </c:numRef>
          </c:cat>
          <c:val>
            <c:numRef>
              <c:f>'[Xcel_Sales_Stocks_2_trueup.xlsx]Summary of Policy Case'!$T$18:$T$26</c:f>
              <c:numCache>
                <c:formatCode>_(* #,##0_);_(* \(#,##0\);_(* "-"??_);_(@_)</c:formatCode>
                <c:ptCount val="9"/>
                <c:pt idx="0">
                  <c:v>0</c:v>
                </c:pt>
                <c:pt idx="1">
                  <c:v>413646.48148613638</c:v>
                </c:pt>
                <c:pt idx="2">
                  <c:v>1510690.58291052</c:v>
                </c:pt>
                <c:pt idx="3">
                  <c:v>3728502.7331228699</c:v>
                </c:pt>
                <c:pt idx="4">
                  <c:v>7331557.3954274198</c:v>
                </c:pt>
                <c:pt idx="5">
                  <c:v>12515462.798855299</c:v>
                </c:pt>
                <c:pt idx="6">
                  <c:v>20068714.856929</c:v>
                </c:pt>
                <c:pt idx="7">
                  <c:v>30017262.981193099</c:v>
                </c:pt>
                <c:pt idx="8">
                  <c:v>40849954.891121604</c:v>
                </c:pt>
              </c:numCache>
            </c:numRef>
          </c:val>
          <c:extLst>
            <c:ext xmlns:c16="http://schemas.microsoft.com/office/drawing/2014/chart" uri="{C3380CC4-5D6E-409C-BE32-E72D297353CC}">
              <c16:uniqueId val="{00000002-0355-4324-9C5B-3847E4836C78}"/>
            </c:ext>
          </c:extLst>
        </c:ser>
        <c:dLbls>
          <c:showLegendKey val="0"/>
          <c:showVal val="0"/>
          <c:showCatName val="0"/>
          <c:showSerName val="0"/>
          <c:showPercent val="0"/>
          <c:showBubbleSize val="0"/>
        </c:dLbls>
        <c:axId val="-1082468064"/>
        <c:axId val="-1113850240"/>
      </c:areaChart>
      <c:catAx>
        <c:axId val="-1082468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2"/>
                </a:solidFill>
                <a:latin typeface="+mn-lt"/>
                <a:ea typeface="+mn-ea"/>
                <a:cs typeface="+mn-cs"/>
              </a:defRPr>
            </a:pPr>
            <a:endParaRPr lang="en-US"/>
          </a:p>
        </c:txPr>
        <c:crossAx val="-1113850240"/>
        <c:crosses val="autoZero"/>
        <c:auto val="1"/>
        <c:lblAlgn val="ctr"/>
        <c:lblOffset val="100"/>
        <c:noMultiLvlLbl val="0"/>
      </c:catAx>
      <c:valAx>
        <c:axId val="-1113850240"/>
        <c:scaling>
          <c:orientation val="minMax"/>
        </c:scaling>
        <c:delete val="0"/>
        <c:axPos val="l"/>
        <c:majorGridlines>
          <c:spPr>
            <a:ln w="9525" cap="flat" cmpd="sng" algn="ctr">
              <a:solidFill>
                <a:schemeClr val="accent4"/>
              </a:solidFill>
              <a:round/>
            </a:ln>
            <a:effectLst/>
          </c:spPr>
        </c:majorGridlines>
        <c:title>
          <c:tx>
            <c:rich>
              <a:bodyPr rot="-5400000" spcFirstLastPara="1" vertOverflow="ellipsis" vert="horz" wrap="square" anchor="ctr" anchorCtr="1"/>
              <a:lstStyle/>
              <a:p>
                <a:pPr>
                  <a:defRPr sz="1500" b="0" i="0" u="none" strike="noStrike" kern="1200" baseline="0">
                    <a:solidFill>
                      <a:schemeClr val="accent2"/>
                    </a:solidFill>
                    <a:latin typeface="+mn-lt"/>
                    <a:ea typeface="+mn-ea"/>
                    <a:cs typeface="+mn-cs"/>
                  </a:defRPr>
                </a:pPr>
                <a:r>
                  <a:rPr lang="en-US" sz="1500"/>
                  <a:t>Residential and Commercial Sales (Dth)</a:t>
                </a:r>
              </a:p>
            </c:rich>
          </c:tx>
          <c:layout>
            <c:manualLayout>
              <c:xMode val="edge"/>
              <c:yMode val="edge"/>
              <c:x val="2.8097062579821201E-2"/>
              <c:y val="0.18144578313253013"/>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accent2"/>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accent2"/>
                </a:solidFill>
                <a:latin typeface="+mn-lt"/>
                <a:ea typeface="+mn-ea"/>
                <a:cs typeface="+mn-cs"/>
              </a:defRPr>
            </a:pPr>
            <a:endParaRPr lang="en-US"/>
          </a:p>
        </c:txPr>
        <c:crossAx val="-1082468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accent2"/>
              </a:solidFill>
              <a:latin typeface="+mn-lt"/>
              <a:ea typeface="+mn-ea"/>
              <a:cs typeface="+mn-cs"/>
            </a:defRPr>
          </a:pPr>
          <a:endParaRPr lang="en-US"/>
        </a:p>
      </c:txPr>
    </c:legend>
    <c:plotVisOnly val="1"/>
    <c:dispBlanksAs val="zero"/>
    <c:showDLblsOverMax val="0"/>
  </c:chart>
  <c:spPr>
    <a:solidFill>
      <a:schemeClr val="bg1"/>
    </a:solidFill>
    <a:ln w="38100" cap="flat" cmpd="sng" algn="ctr">
      <a:solidFill>
        <a:schemeClr val="accent3"/>
      </a:solidFill>
      <a:round/>
    </a:ln>
    <a:effectLst/>
  </c:spPr>
  <c:txPr>
    <a:bodyPr/>
    <a:lstStyle/>
    <a:p>
      <a:pPr>
        <a:defRPr>
          <a:solidFill>
            <a:schemeClr val="accent2"/>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en-US" sz="2200"/>
              <a:t>Budget for Clean Heat Program Incentives</a:t>
            </a:r>
          </a:p>
        </c:rich>
      </c:tx>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807261487132147"/>
          <c:y val="0.12895261164059288"/>
          <c:w val="0.82081372304673339"/>
          <c:h val="0.564836710524803"/>
        </c:manualLayout>
      </c:layout>
      <c:areaChart>
        <c:grouping val="stacked"/>
        <c:varyColors val="0"/>
        <c:ser>
          <c:idx val="0"/>
          <c:order val="0"/>
          <c:tx>
            <c:v>Residential Electrification</c:v>
          </c:tx>
          <c:spPr>
            <a:solidFill>
              <a:schemeClr val="accent4"/>
            </a:solidFill>
            <a:ln w="25400">
              <a:noFill/>
            </a:ln>
            <a:effectLst/>
          </c:spPr>
          <c:cat>
            <c:numRef>
              <c:f>'BE Costs'!$C$7:$I$7</c:f>
              <c:numCache>
                <c:formatCode>General</c:formatCode>
                <c:ptCount val="7"/>
                <c:pt idx="0">
                  <c:v>2024</c:v>
                </c:pt>
                <c:pt idx="1">
                  <c:v>2025</c:v>
                </c:pt>
                <c:pt idx="2">
                  <c:v>2026</c:v>
                </c:pt>
                <c:pt idx="3">
                  <c:v>2027</c:v>
                </c:pt>
                <c:pt idx="4">
                  <c:v>2028</c:v>
                </c:pt>
                <c:pt idx="5">
                  <c:v>2029</c:v>
                </c:pt>
                <c:pt idx="6">
                  <c:v>2030</c:v>
                </c:pt>
              </c:numCache>
            </c:numRef>
          </c:cat>
          <c:val>
            <c:numRef>
              <c:f>'BE Costs'!$C$8:$I$8</c:f>
              <c:numCache>
                <c:formatCode>_("$"* #,##0_);_("$"* \(#,##0\);_("$"* "-"??_);_(@_)</c:formatCode>
                <c:ptCount val="7"/>
                <c:pt idx="0">
                  <c:v>58788769.644716427</c:v>
                </c:pt>
                <c:pt idx="1">
                  <c:v>104003701.08228004</c:v>
                </c:pt>
                <c:pt idx="2">
                  <c:v>155890559.01637131</c:v>
                </c:pt>
                <c:pt idx="3">
                  <c:v>165120019.48717263</c:v>
                </c:pt>
                <c:pt idx="4">
                  <c:v>190845938.70409992</c:v>
                </c:pt>
                <c:pt idx="5">
                  <c:v>158319960.93754941</c:v>
                </c:pt>
                <c:pt idx="6">
                  <c:v>171974471.44305405</c:v>
                </c:pt>
              </c:numCache>
            </c:numRef>
          </c:val>
          <c:extLst>
            <c:ext xmlns:c16="http://schemas.microsoft.com/office/drawing/2014/chart" uri="{C3380CC4-5D6E-409C-BE32-E72D297353CC}">
              <c16:uniqueId val="{00000000-348D-42DE-A4EB-495BAD23BE91}"/>
            </c:ext>
          </c:extLst>
        </c:ser>
        <c:ser>
          <c:idx val="1"/>
          <c:order val="1"/>
          <c:tx>
            <c:v>Commercial Electrification</c:v>
          </c:tx>
          <c:spPr>
            <a:solidFill>
              <a:schemeClr val="accent4">
                <a:lumMod val="60000"/>
                <a:lumOff val="40000"/>
              </a:schemeClr>
            </a:solidFill>
            <a:ln w="25400">
              <a:noFill/>
            </a:ln>
            <a:effectLst/>
          </c:spPr>
          <c:cat>
            <c:numRef>
              <c:f>'BE Costs'!$C$7:$I$7</c:f>
              <c:numCache>
                <c:formatCode>General</c:formatCode>
                <c:ptCount val="7"/>
                <c:pt idx="0">
                  <c:v>2024</c:v>
                </c:pt>
                <c:pt idx="1">
                  <c:v>2025</c:v>
                </c:pt>
                <c:pt idx="2">
                  <c:v>2026</c:v>
                </c:pt>
                <c:pt idx="3">
                  <c:v>2027</c:v>
                </c:pt>
                <c:pt idx="4">
                  <c:v>2028</c:v>
                </c:pt>
                <c:pt idx="5">
                  <c:v>2029</c:v>
                </c:pt>
                <c:pt idx="6">
                  <c:v>2030</c:v>
                </c:pt>
              </c:numCache>
            </c:numRef>
          </c:cat>
          <c:val>
            <c:numRef>
              <c:f>'BE Costs'!$C$15:$I$15</c:f>
              <c:numCache>
                <c:formatCode>_("$"* #,##0_);_("$"* \(#,##0\);_("$"* "-"??_);_(@_)</c:formatCode>
                <c:ptCount val="7"/>
                <c:pt idx="0">
                  <c:v>19613557.189666122</c:v>
                </c:pt>
                <c:pt idx="1">
                  <c:v>26550572.628283627</c:v>
                </c:pt>
                <c:pt idx="2">
                  <c:v>31589629.538645983</c:v>
                </c:pt>
                <c:pt idx="3">
                  <c:v>33747869.301363863</c:v>
                </c:pt>
                <c:pt idx="4">
                  <c:v>38734748.104980282</c:v>
                </c:pt>
                <c:pt idx="5">
                  <c:v>35130532.130175352</c:v>
                </c:pt>
                <c:pt idx="6">
                  <c:v>39350859.507407174</c:v>
                </c:pt>
              </c:numCache>
            </c:numRef>
          </c:val>
          <c:extLst>
            <c:ext xmlns:c16="http://schemas.microsoft.com/office/drawing/2014/chart" uri="{C3380CC4-5D6E-409C-BE32-E72D297353CC}">
              <c16:uniqueId val="{00000001-348D-42DE-A4EB-495BAD23BE91}"/>
            </c:ext>
          </c:extLst>
        </c:ser>
        <c:ser>
          <c:idx val="12"/>
          <c:order val="2"/>
          <c:tx>
            <c:v>Weatherization</c:v>
          </c:tx>
          <c:spPr>
            <a:solidFill>
              <a:schemeClr val="accent6"/>
            </a:solidFill>
            <a:ln>
              <a:noFill/>
            </a:ln>
            <a:effectLst/>
          </c:spPr>
          <c:cat>
            <c:numRef>
              <c:f>'BE Costs'!$C$7:$I$7</c:f>
              <c:numCache>
                <c:formatCode>General</c:formatCode>
                <c:ptCount val="7"/>
                <c:pt idx="0">
                  <c:v>2024</c:v>
                </c:pt>
                <c:pt idx="1">
                  <c:v>2025</c:v>
                </c:pt>
                <c:pt idx="2">
                  <c:v>2026</c:v>
                </c:pt>
                <c:pt idx="3">
                  <c:v>2027</c:v>
                </c:pt>
                <c:pt idx="4">
                  <c:v>2028</c:v>
                </c:pt>
                <c:pt idx="5">
                  <c:v>2029</c:v>
                </c:pt>
                <c:pt idx="6">
                  <c:v>2030</c:v>
                </c:pt>
              </c:numCache>
            </c:numRef>
          </c:cat>
          <c:val>
            <c:numRef>
              <c:f>'BE Costs'!$C$22:$I$22</c:f>
              <c:numCache>
                <c:formatCode>_("$"* #,##0_);_("$"* \(#,##0\);_("$"* "-"??_);_(@_)</c:formatCode>
                <c:ptCount val="7"/>
                <c:pt idx="0">
                  <c:v>10666036.705450922</c:v>
                </c:pt>
                <c:pt idx="1">
                  <c:v>12088174.932844374</c:v>
                </c:pt>
                <c:pt idx="2">
                  <c:v>13510313.16023783</c:v>
                </c:pt>
                <c:pt idx="3">
                  <c:v>14932451.387631292</c:v>
                </c:pt>
                <c:pt idx="4">
                  <c:v>16354589.615024736</c:v>
                </c:pt>
                <c:pt idx="5">
                  <c:v>17776727.842418201</c:v>
                </c:pt>
                <c:pt idx="6">
                  <c:v>19198866.069811661</c:v>
                </c:pt>
              </c:numCache>
              <c:extLst xmlns:c15="http://schemas.microsoft.com/office/drawing/2012/chart"/>
            </c:numRef>
          </c:val>
          <c:extLst>
            <c:ext xmlns:c16="http://schemas.microsoft.com/office/drawing/2014/chart" uri="{C3380CC4-5D6E-409C-BE32-E72D297353CC}">
              <c16:uniqueId val="{00000002-348D-42DE-A4EB-495BAD23BE91}"/>
            </c:ext>
          </c:extLst>
        </c:ser>
        <c:ser>
          <c:idx val="2"/>
          <c:order val="3"/>
          <c:tx>
            <c:v>Contractor Training/Customer Education</c:v>
          </c:tx>
          <c:spPr>
            <a:solidFill>
              <a:schemeClr val="accent3"/>
            </a:solidFill>
            <a:ln>
              <a:noFill/>
            </a:ln>
            <a:effectLst/>
          </c:spPr>
          <c:cat>
            <c:numRef>
              <c:f>'BE Costs'!$C$7:$I$7</c:f>
              <c:numCache>
                <c:formatCode>General</c:formatCode>
                <c:ptCount val="7"/>
                <c:pt idx="0">
                  <c:v>2024</c:v>
                </c:pt>
                <c:pt idx="1">
                  <c:v>2025</c:v>
                </c:pt>
                <c:pt idx="2">
                  <c:v>2026</c:v>
                </c:pt>
                <c:pt idx="3">
                  <c:v>2027</c:v>
                </c:pt>
                <c:pt idx="4">
                  <c:v>2028</c:v>
                </c:pt>
                <c:pt idx="5">
                  <c:v>2029</c:v>
                </c:pt>
                <c:pt idx="6">
                  <c:v>2030</c:v>
                </c:pt>
              </c:numCache>
            </c:numRef>
          </c:cat>
          <c:val>
            <c:numRef>
              <c:f>'BE Costs'!$C$24:$I$24</c:f>
              <c:numCache>
                <c:formatCode>_("$"* #,##0_);_("$"* \(#,##0\);_("$"* "-"??_);_(@_)</c:formatCode>
                <c:ptCount val="7"/>
                <c:pt idx="0">
                  <c:v>5344101.812390008</c:v>
                </c:pt>
                <c:pt idx="1">
                  <c:v>8558546.918604482</c:v>
                </c:pt>
                <c:pt idx="2">
                  <c:v>12059430.102915306</c:v>
                </c:pt>
                <c:pt idx="3">
                  <c:v>12828020.410570066</c:v>
                </c:pt>
                <c:pt idx="4">
                  <c:v>14756116.585446298</c:v>
                </c:pt>
                <c:pt idx="5">
                  <c:v>12673633.254608577</c:v>
                </c:pt>
                <c:pt idx="6">
                  <c:v>13831451.821216375</c:v>
                </c:pt>
              </c:numCache>
            </c:numRef>
          </c:val>
          <c:extLst>
            <c:ext xmlns:c16="http://schemas.microsoft.com/office/drawing/2014/chart" uri="{C3380CC4-5D6E-409C-BE32-E72D297353CC}">
              <c16:uniqueId val="{00000003-348D-42DE-A4EB-495BAD23BE91}"/>
            </c:ext>
          </c:extLst>
        </c:ser>
        <c:dLbls>
          <c:showLegendKey val="0"/>
          <c:showVal val="0"/>
          <c:showCatName val="0"/>
          <c:showSerName val="0"/>
          <c:showPercent val="0"/>
          <c:showBubbleSize val="0"/>
        </c:dLbls>
        <c:axId val="763645840"/>
        <c:axId val="763649680"/>
      </c:areaChart>
      <c:lineChart>
        <c:grouping val="standard"/>
        <c:varyColors val="0"/>
        <c:ser>
          <c:idx val="3"/>
          <c:order val="4"/>
          <c:tx>
            <c:v>Incremental Budget</c:v>
          </c:tx>
          <c:spPr>
            <a:ln w="28575" cap="rnd">
              <a:solidFill>
                <a:schemeClr val="accent2"/>
              </a:solidFill>
              <a:round/>
            </a:ln>
            <a:effectLst/>
          </c:spPr>
          <c:marker>
            <c:symbol val="none"/>
          </c:marker>
          <c:cat>
            <c:numRef>
              <c:f>'BE Costs'!$C$7:$I$7</c:f>
              <c:numCache>
                <c:formatCode>General</c:formatCode>
                <c:ptCount val="7"/>
                <c:pt idx="0">
                  <c:v>2024</c:v>
                </c:pt>
                <c:pt idx="1">
                  <c:v>2025</c:v>
                </c:pt>
                <c:pt idx="2">
                  <c:v>2026</c:v>
                </c:pt>
                <c:pt idx="3">
                  <c:v>2027</c:v>
                </c:pt>
                <c:pt idx="4">
                  <c:v>2028</c:v>
                </c:pt>
                <c:pt idx="5">
                  <c:v>2029</c:v>
                </c:pt>
                <c:pt idx="6">
                  <c:v>2030</c:v>
                </c:pt>
              </c:numCache>
            </c:numRef>
          </c:cat>
          <c:val>
            <c:numRef>
              <c:f>'BE Costs'!$C$33:$I$33</c:f>
              <c:numCache>
                <c:formatCode>_("$"* #,##0_);_("$"* \(#,##0\);_("$"* "-"??_);_(@_)</c:formatCode>
                <c:ptCount val="7"/>
                <c:pt idx="0">
                  <c:v>56474465.352223486</c:v>
                </c:pt>
                <c:pt idx="1">
                  <c:v>101762995.56201252</c:v>
                </c:pt>
                <c:pt idx="2">
                  <c:v>147611931.81817043</c:v>
                </c:pt>
                <c:pt idx="3">
                  <c:v>148190360.58673784</c:v>
                </c:pt>
                <c:pt idx="4">
                  <c:v>169253393.00955129</c:v>
                </c:pt>
                <c:pt idx="5">
                  <c:v>119462854.16475153</c:v>
                </c:pt>
                <c:pt idx="6">
                  <c:v>126917648.84148929</c:v>
                </c:pt>
              </c:numCache>
            </c:numRef>
          </c:val>
          <c:smooth val="0"/>
          <c:extLst>
            <c:ext xmlns:c16="http://schemas.microsoft.com/office/drawing/2014/chart" uri="{C3380CC4-5D6E-409C-BE32-E72D297353CC}">
              <c16:uniqueId val="{00000004-348D-42DE-A4EB-495BAD23BE91}"/>
            </c:ext>
          </c:extLst>
        </c:ser>
        <c:dLbls>
          <c:showLegendKey val="0"/>
          <c:showVal val="0"/>
          <c:showCatName val="0"/>
          <c:showSerName val="0"/>
          <c:showPercent val="0"/>
          <c:showBubbleSize val="0"/>
        </c:dLbls>
        <c:marker val="1"/>
        <c:smooth val="0"/>
        <c:axId val="763645840"/>
        <c:axId val="763649680"/>
      </c:lineChart>
      <c:catAx>
        <c:axId val="7636458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763649680"/>
        <c:crosses val="autoZero"/>
        <c:auto val="1"/>
        <c:lblAlgn val="ctr"/>
        <c:lblOffset val="100"/>
        <c:noMultiLvlLbl val="0"/>
      </c:catAx>
      <c:valAx>
        <c:axId val="763649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Budget (million$)</a:t>
                </a:r>
              </a:p>
            </c:rich>
          </c:tx>
          <c:layout>
            <c:manualLayout>
              <c:xMode val="edge"/>
              <c:yMode val="edge"/>
              <c:x val="2.9026898037879906E-2"/>
              <c:y val="0.28608632520796157"/>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763645840"/>
        <c:crosses val="autoZero"/>
        <c:crossBetween val="between"/>
        <c:dispUnits>
          <c:builtInUnit val="millions"/>
        </c:dispUnits>
      </c:valAx>
      <c:spPr>
        <a:noFill/>
        <a:ln>
          <a:noFill/>
        </a:ln>
        <a:effectLst/>
      </c:spPr>
    </c:plotArea>
    <c:legend>
      <c:legendPos val="b"/>
      <c:layout>
        <c:manualLayout>
          <c:xMode val="edge"/>
          <c:yMode val="edge"/>
          <c:x val="1.2809135513546578E-2"/>
          <c:y val="0.80573458816912613"/>
          <c:w val="0.97329388792040872"/>
          <c:h val="0.16630656164408997"/>
        </c:manualLayout>
      </c:layout>
      <c:overlay val="0"/>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44DF4C-0F11-4C37-94F0-DC02E60A425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77E244A-8B17-4BB1-8C88-9508FB890DB9}">
      <dgm:prSet/>
      <dgm:spPr/>
      <dgm:t>
        <a:bodyPr/>
        <a:lstStyle/>
        <a:p>
          <a:pPr>
            <a:lnSpc>
              <a:spcPct val="100000"/>
            </a:lnSpc>
          </a:pPr>
          <a:r>
            <a:rPr lang="en-US" b="0" i="0" baseline="0">
              <a:latin typeface="Neue Haas Grotesk Text Pro" panose="020B0504020202020204" pitchFamily="34" charset="0"/>
            </a:rPr>
            <a:t>Space and water heating account for over 90% of gas usage in homes in the Mountain West.</a:t>
          </a:r>
          <a:endParaRPr lang="en-US">
            <a:latin typeface="Neue Haas Grotesk Text Pro" panose="020B0504020202020204" pitchFamily="34" charset="0"/>
          </a:endParaRPr>
        </a:p>
      </dgm:t>
    </dgm:pt>
    <dgm:pt modelId="{0D79DDFF-F63A-4A17-8CAE-6A4305C16E6C}" type="parTrans" cxnId="{16D5F1D8-8F3B-4799-8FB0-0965032FCD7C}">
      <dgm:prSet/>
      <dgm:spPr/>
      <dgm:t>
        <a:bodyPr/>
        <a:lstStyle/>
        <a:p>
          <a:endParaRPr lang="en-US"/>
        </a:p>
      </dgm:t>
    </dgm:pt>
    <dgm:pt modelId="{2720C11F-A9DE-45BA-A335-7E5BC2E802DD}" type="sibTrans" cxnId="{16D5F1D8-8F3B-4799-8FB0-0965032FCD7C}">
      <dgm:prSet/>
      <dgm:spPr/>
      <dgm:t>
        <a:bodyPr/>
        <a:lstStyle/>
        <a:p>
          <a:endParaRPr lang="en-US"/>
        </a:p>
      </dgm:t>
    </dgm:pt>
    <dgm:pt modelId="{65A122EA-80D7-4AF5-ADF3-42CD12635C2E}">
      <dgm:prSet/>
      <dgm:spPr/>
      <dgm:t>
        <a:bodyPr/>
        <a:lstStyle/>
        <a:p>
          <a:pPr>
            <a:lnSpc>
              <a:spcPct val="100000"/>
            </a:lnSpc>
          </a:pPr>
          <a:r>
            <a:rPr lang="en-US" b="0" i="0" baseline="0">
              <a:latin typeface="Neue Haas Grotesk Text Pro" panose="020B0504020202020204" pitchFamily="34" charset="0"/>
            </a:rPr>
            <a:t>Efficiency and electrification are complementary</a:t>
          </a:r>
          <a:endParaRPr lang="en-US">
            <a:latin typeface="Neue Haas Grotesk Text Pro" panose="020B0504020202020204" pitchFamily="34" charset="0"/>
          </a:endParaRPr>
        </a:p>
      </dgm:t>
    </dgm:pt>
    <dgm:pt modelId="{76D39696-8C36-4CF8-A62C-E102B867DE32}" type="parTrans" cxnId="{19AF4953-DB09-46D2-B5D8-D73E9A0246FE}">
      <dgm:prSet/>
      <dgm:spPr/>
      <dgm:t>
        <a:bodyPr/>
        <a:lstStyle/>
        <a:p>
          <a:endParaRPr lang="en-US"/>
        </a:p>
      </dgm:t>
    </dgm:pt>
    <dgm:pt modelId="{45119457-B88A-44FE-BCC9-D2932BF34C81}" type="sibTrans" cxnId="{19AF4953-DB09-46D2-B5D8-D73E9A0246FE}">
      <dgm:prSet/>
      <dgm:spPr/>
      <dgm:t>
        <a:bodyPr/>
        <a:lstStyle/>
        <a:p>
          <a:endParaRPr lang="en-US"/>
        </a:p>
      </dgm:t>
    </dgm:pt>
    <dgm:pt modelId="{FF249F06-9204-4BBF-92D4-128B18048755}">
      <dgm:prSet/>
      <dgm:spPr/>
      <dgm:t>
        <a:bodyPr/>
        <a:lstStyle/>
        <a:p>
          <a:pPr>
            <a:lnSpc>
              <a:spcPct val="100000"/>
            </a:lnSpc>
          </a:pPr>
          <a:r>
            <a:rPr lang="en-US" b="0" i="0" baseline="0">
              <a:latin typeface="Neue Haas Grotesk Text Pro" panose="020B0504020202020204" pitchFamily="34" charset="0"/>
            </a:rPr>
            <a:t>Opportunities to replace gas appliances at end of life with electric alternatives</a:t>
          </a:r>
          <a:endParaRPr lang="en-US">
            <a:latin typeface="Neue Haas Grotesk Text Pro" panose="020B0504020202020204" pitchFamily="34" charset="0"/>
          </a:endParaRPr>
        </a:p>
      </dgm:t>
    </dgm:pt>
    <dgm:pt modelId="{BEE56C0A-AB29-4FEA-8595-806F1D205D3B}" type="parTrans" cxnId="{7F688C11-466A-4D28-A29C-0908FE9DE7F1}">
      <dgm:prSet/>
      <dgm:spPr/>
      <dgm:t>
        <a:bodyPr/>
        <a:lstStyle/>
        <a:p>
          <a:endParaRPr lang="en-US"/>
        </a:p>
      </dgm:t>
    </dgm:pt>
    <dgm:pt modelId="{951768E3-F952-4C02-8A52-FA0A4899276C}" type="sibTrans" cxnId="{7F688C11-466A-4D28-A29C-0908FE9DE7F1}">
      <dgm:prSet/>
      <dgm:spPr/>
      <dgm:t>
        <a:bodyPr/>
        <a:lstStyle/>
        <a:p>
          <a:endParaRPr lang="en-US"/>
        </a:p>
      </dgm:t>
    </dgm:pt>
    <dgm:pt modelId="{4F699097-6DE0-41C9-B2A2-ACC42699C6E2}">
      <dgm:prSet/>
      <dgm:spPr/>
      <dgm:t>
        <a:bodyPr/>
        <a:lstStyle/>
        <a:p>
          <a:pPr>
            <a:lnSpc>
              <a:spcPct val="100000"/>
            </a:lnSpc>
          </a:pPr>
          <a:r>
            <a:rPr lang="en-US" b="0" i="0" baseline="0">
              <a:latin typeface="Neue Haas Grotesk Text Pro" panose="020B0504020202020204" pitchFamily="34" charset="0"/>
            </a:rPr>
            <a:t>Other resources like hydrogen and renewable natural gas (RNG) are limited in their use in buildings, and very expensive.</a:t>
          </a:r>
          <a:endParaRPr lang="en-US">
            <a:latin typeface="Neue Haas Grotesk Text Pro" panose="020B0504020202020204" pitchFamily="34" charset="0"/>
          </a:endParaRPr>
        </a:p>
      </dgm:t>
    </dgm:pt>
    <dgm:pt modelId="{BA46A065-CF68-46C4-9643-256EE34C2895}" type="parTrans" cxnId="{FFBE47FC-72B1-4F58-AEFD-F8A45800CD00}">
      <dgm:prSet/>
      <dgm:spPr/>
      <dgm:t>
        <a:bodyPr/>
        <a:lstStyle/>
        <a:p>
          <a:endParaRPr lang="en-US"/>
        </a:p>
      </dgm:t>
    </dgm:pt>
    <dgm:pt modelId="{01258AAC-2E87-4652-9D4A-4A9A5F7E1597}" type="sibTrans" cxnId="{FFBE47FC-72B1-4F58-AEFD-F8A45800CD00}">
      <dgm:prSet/>
      <dgm:spPr/>
      <dgm:t>
        <a:bodyPr/>
        <a:lstStyle/>
        <a:p>
          <a:endParaRPr lang="en-US"/>
        </a:p>
      </dgm:t>
    </dgm:pt>
    <dgm:pt modelId="{7E45D10A-CE12-4447-BEDC-B832D71C542A}" type="pres">
      <dgm:prSet presAssocID="{BA44DF4C-0F11-4C37-94F0-DC02E60A4253}" presName="root" presStyleCnt="0">
        <dgm:presLayoutVars>
          <dgm:dir/>
          <dgm:resizeHandles val="exact"/>
        </dgm:presLayoutVars>
      </dgm:prSet>
      <dgm:spPr/>
    </dgm:pt>
    <dgm:pt modelId="{DF0014EA-BE16-428C-89AF-670C69D6F4E4}" type="pres">
      <dgm:prSet presAssocID="{077E244A-8B17-4BB1-8C88-9508FB890DB9}" presName="compNode" presStyleCnt="0"/>
      <dgm:spPr/>
    </dgm:pt>
    <dgm:pt modelId="{42B2EFEC-174D-4388-A990-7CD7CFD0A6B6}" type="pres">
      <dgm:prSet presAssocID="{077E244A-8B17-4BB1-8C88-9508FB890DB9}" presName="bgRect" presStyleLbl="bgShp" presStyleIdx="0" presStyleCnt="4"/>
      <dgm:spPr/>
    </dgm:pt>
    <dgm:pt modelId="{205212DD-DBF1-4CFB-B640-E8C8421EC472}" type="pres">
      <dgm:prSet presAssocID="{077E244A-8B17-4BB1-8C88-9508FB890DB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BDB81377-09AA-482D-A29D-F55DA050185B}" type="pres">
      <dgm:prSet presAssocID="{077E244A-8B17-4BB1-8C88-9508FB890DB9}" presName="spaceRect" presStyleCnt="0"/>
      <dgm:spPr/>
    </dgm:pt>
    <dgm:pt modelId="{8F4E7C51-4DCC-40D7-9013-EC3F2222C976}" type="pres">
      <dgm:prSet presAssocID="{077E244A-8B17-4BB1-8C88-9508FB890DB9}" presName="parTx" presStyleLbl="revTx" presStyleIdx="0" presStyleCnt="4">
        <dgm:presLayoutVars>
          <dgm:chMax val="0"/>
          <dgm:chPref val="0"/>
        </dgm:presLayoutVars>
      </dgm:prSet>
      <dgm:spPr/>
    </dgm:pt>
    <dgm:pt modelId="{7B0C6603-BB51-4BF2-92A0-50F71B80FFC7}" type="pres">
      <dgm:prSet presAssocID="{2720C11F-A9DE-45BA-A335-7E5BC2E802DD}" presName="sibTrans" presStyleCnt="0"/>
      <dgm:spPr/>
    </dgm:pt>
    <dgm:pt modelId="{90001B85-EE66-413C-9973-B4C6DAC13EDE}" type="pres">
      <dgm:prSet presAssocID="{65A122EA-80D7-4AF5-ADF3-42CD12635C2E}" presName="compNode" presStyleCnt="0"/>
      <dgm:spPr/>
    </dgm:pt>
    <dgm:pt modelId="{E27C73B2-521C-4A94-8950-F719B26DEE0E}" type="pres">
      <dgm:prSet presAssocID="{65A122EA-80D7-4AF5-ADF3-42CD12635C2E}" presName="bgRect" presStyleLbl="bgShp" presStyleIdx="1" presStyleCnt="4"/>
      <dgm:spPr/>
    </dgm:pt>
    <dgm:pt modelId="{D04EE982-FAE3-4BAB-9263-5A85968409EB}" type="pres">
      <dgm:prSet presAssocID="{65A122EA-80D7-4AF5-ADF3-42CD12635C2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447BCD7F-4F89-44DD-AB7F-8D44697F3B92}" type="pres">
      <dgm:prSet presAssocID="{65A122EA-80D7-4AF5-ADF3-42CD12635C2E}" presName="spaceRect" presStyleCnt="0"/>
      <dgm:spPr/>
    </dgm:pt>
    <dgm:pt modelId="{D6702E52-AD04-4D4E-8A03-29F370B97977}" type="pres">
      <dgm:prSet presAssocID="{65A122EA-80D7-4AF5-ADF3-42CD12635C2E}" presName="parTx" presStyleLbl="revTx" presStyleIdx="1" presStyleCnt="4">
        <dgm:presLayoutVars>
          <dgm:chMax val="0"/>
          <dgm:chPref val="0"/>
        </dgm:presLayoutVars>
      </dgm:prSet>
      <dgm:spPr/>
    </dgm:pt>
    <dgm:pt modelId="{6CBD364C-799E-4B3E-AF0A-601911B42D2C}" type="pres">
      <dgm:prSet presAssocID="{45119457-B88A-44FE-BCC9-D2932BF34C81}" presName="sibTrans" presStyleCnt="0"/>
      <dgm:spPr/>
    </dgm:pt>
    <dgm:pt modelId="{03277819-B56A-4570-A8FC-3082DD7AA1CA}" type="pres">
      <dgm:prSet presAssocID="{FF249F06-9204-4BBF-92D4-128B18048755}" presName="compNode" presStyleCnt="0"/>
      <dgm:spPr/>
    </dgm:pt>
    <dgm:pt modelId="{3D373FAD-600E-4C7F-9F88-275198AAEDF5}" type="pres">
      <dgm:prSet presAssocID="{FF249F06-9204-4BBF-92D4-128B18048755}" presName="bgRect" presStyleLbl="bgShp" presStyleIdx="2" presStyleCnt="4"/>
      <dgm:spPr/>
    </dgm:pt>
    <dgm:pt modelId="{8DC070D9-2B74-4FE6-BD78-F58D710DF4F0}" type="pres">
      <dgm:prSet presAssocID="{FF249F06-9204-4BBF-92D4-128B1804875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Electrician female with solid fill"/>
        </a:ext>
      </dgm:extLst>
    </dgm:pt>
    <dgm:pt modelId="{EFD28568-E899-4F7E-A9DF-FA26508CDA04}" type="pres">
      <dgm:prSet presAssocID="{FF249F06-9204-4BBF-92D4-128B18048755}" presName="spaceRect" presStyleCnt="0"/>
      <dgm:spPr/>
    </dgm:pt>
    <dgm:pt modelId="{3A7793B3-CDC0-4252-82E5-E1F267EC0F5B}" type="pres">
      <dgm:prSet presAssocID="{FF249F06-9204-4BBF-92D4-128B18048755}" presName="parTx" presStyleLbl="revTx" presStyleIdx="2" presStyleCnt="4">
        <dgm:presLayoutVars>
          <dgm:chMax val="0"/>
          <dgm:chPref val="0"/>
        </dgm:presLayoutVars>
      </dgm:prSet>
      <dgm:spPr/>
    </dgm:pt>
    <dgm:pt modelId="{3A356EB3-A32A-47E4-AFB5-14AD8EBB2252}" type="pres">
      <dgm:prSet presAssocID="{951768E3-F952-4C02-8A52-FA0A4899276C}" presName="sibTrans" presStyleCnt="0"/>
      <dgm:spPr/>
    </dgm:pt>
    <dgm:pt modelId="{18A3580C-9085-4C06-B95E-3EA65C35F744}" type="pres">
      <dgm:prSet presAssocID="{4F699097-6DE0-41C9-B2A2-ACC42699C6E2}" presName="compNode" presStyleCnt="0"/>
      <dgm:spPr/>
    </dgm:pt>
    <dgm:pt modelId="{0337DA2C-3A2D-47EE-AB65-6BF6DBA0306D}" type="pres">
      <dgm:prSet presAssocID="{4F699097-6DE0-41C9-B2A2-ACC42699C6E2}" presName="bgRect" presStyleLbl="bgShp" presStyleIdx="3" presStyleCnt="4"/>
      <dgm:spPr/>
    </dgm:pt>
    <dgm:pt modelId="{3A5FF8B2-CF22-4BB4-8315-6183239BDB11}" type="pres">
      <dgm:prSet presAssocID="{4F699097-6DE0-41C9-B2A2-ACC42699C6E2}"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Lightning bolt with solid fill"/>
        </a:ext>
      </dgm:extLst>
    </dgm:pt>
    <dgm:pt modelId="{08DAC6A9-540D-4E1C-9DFD-80D69CCDDADB}" type="pres">
      <dgm:prSet presAssocID="{4F699097-6DE0-41C9-B2A2-ACC42699C6E2}" presName="spaceRect" presStyleCnt="0"/>
      <dgm:spPr/>
    </dgm:pt>
    <dgm:pt modelId="{E5F1FD7C-5669-44F4-95D7-64FB4453FCE1}" type="pres">
      <dgm:prSet presAssocID="{4F699097-6DE0-41C9-B2A2-ACC42699C6E2}" presName="parTx" presStyleLbl="revTx" presStyleIdx="3" presStyleCnt="4">
        <dgm:presLayoutVars>
          <dgm:chMax val="0"/>
          <dgm:chPref val="0"/>
        </dgm:presLayoutVars>
      </dgm:prSet>
      <dgm:spPr/>
    </dgm:pt>
  </dgm:ptLst>
  <dgm:cxnLst>
    <dgm:cxn modelId="{7F688C11-466A-4D28-A29C-0908FE9DE7F1}" srcId="{BA44DF4C-0F11-4C37-94F0-DC02E60A4253}" destId="{FF249F06-9204-4BBF-92D4-128B18048755}" srcOrd="2" destOrd="0" parTransId="{BEE56C0A-AB29-4FEA-8595-806F1D205D3B}" sibTransId="{951768E3-F952-4C02-8A52-FA0A4899276C}"/>
    <dgm:cxn modelId="{BAE5421B-CE2C-4680-9446-F63679BB1D10}" type="presOf" srcId="{FF249F06-9204-4BBF-92D4-128B18048755}" destId="{3A7793B3-CDC0-4252-82E5-E1F267EC0F5B}" srcOrd="0" destOrd="0" presId="urn:microsoft.com/office/officeart/2018/2/layout/IconVerticalSolidList"/>
    <dgm:cxn modelId="{1DAB263C-675C-474F-891B-ED2AB439E9D1}" type="presOf" srcId="{4F699097-6DE0-41C9-B2A2-ACC42699C6E2}" destId="{E5F1FD7C-5669-44F4-95D7-64FB4453FCE1}" srcOrd="0" destOrd="0" presId="urn:microsoft.com/office/officeart/2018/2/layout/IconVerticalSolidList"/>
    <dgm:cxn modelId="{78FF2B5B-6A49-4F16-B43B-8165534C46BC}" type="presOf" srcId="{BA44DF4C-0F11-4C37-94F0-DC02E60A4253}" destId="{7E45D10A-CE12-4447-BEDC-B832D71C542A}" srcOrd="0" destOrd="0" presId="urn:microsoft.com/office/officeart/2018/2/layout/IconVerticalSolidList"/>
    <dgm:cxn modelId="{19AF4953-DB09-46D2-B5D8-D73E9A0246FE}" srcId="{BA44DF4C-0F11-4C37-94F0-DC02E60A4253}" destId="{65A122EA-80D7-4AF5-ADF3-42CD12635C2E}" srcOrd="1" destOrd="0" parTransId="{76D39696-8C36-4CF8-A62C-E102B867DE32}" sibTransId="{45119457-B88A-44FE-BCC9-D2932BF34C81}"/>
    <dgm:cxn modelId="{2845FE56-BFE3-4128-9E88-0D307A2EFEA5}" type="presOf" srcId="{65A122EA-80D7-4AF5-ADF3-42CD12635C2E}" destId="{D6702E52-AD04-4D4E-8A03-29F370B97977}" srcOrd="0" destOrd="0" presId="urn:microsoft.com/office/officeart/2018/2/layout/IconVerticalSolidList"/>
    <dgm:cxn modelId="{6B492F8B-2C1B-449C-9A97-D8F85D475ABE}" type="presOf" srcId="{077E244A-8B17-4BB1-8C88-9508FB890DB9}" destId="{8F4E7C51-4DCC-40D7-9013-EC3F2222C976}" srcOrd="0" destOrd="0" presId="urn:microsoft.com/office/officeart/2018/2/layout/IconVerticalSolidList"/>
    <dgm:cxn modelId="{16D5F1D8-8F3B-4799-8FB0-0965032FCD7C}" srcId="{BA44DF4C-0F11-4C37-94F0-DC02E60A4253}" destId="{077E244A-8B17-4BB1-8C88-9508FB890DB9}" srcOrd="0" destOrd="0" parTransId="{0D79DDFF-F63A-4A17-8CAE-6A4305C16E6C}" sibTransId="{2720C11F-A9DE-45BA-A335-7E5BC2E802DD}"/>
    <dgm:cxn modelId="{FFBE47FC-72B1-4F58-AEFD-F8A45800CD00}" srcId="{BA44DF4C-0F11-4C37-94F0-DC02E60A4253}" destId="{4F699097-6DE0-41C9-B2A2-ACC42699C6E2}" srcOrd="3" destOrd="0" parTransId="{BA46A065-CF68-46C4-9643-256EE34C2895}" sibTransId="{01258AAC-2E87-4652-9D4A-4A9A5F7E1597}"/>
    <dgm:cxn modelId="{7267A222-FA69-4793-B57A-66762157A69C}" type="presParOf" srcId="{7E45D10A-CE12-4447-BEDC-B832D71C542A}" destId="{DF0014EA-BE16-428C-89AF-670C69D6F4E4}" srcOrd="0" destOrd="0" presId="urn:microsoft.com/office/officeart/2018/2/layout/IconVerticalSolidList"/>
    <dgm:cxn modelId="{72FF28D5-AB1E-4CF1-8375-0A973B849AC5}" type="presParOf" srcId="{DF0014EA-BE16-428C-89AF-670C69D6F4E4}" destId="{42B2EFEC-174D-4388-A990-7CD7CFD0A6B6}" srcOrd="0" destOrd="0" presId="urn:microsoft.com/office/officeart/2018/2/layout/IconVerticalSolidList"/>
    <dgm:cxn modelId="{9FADFF5D-090C-417E-BFB8-68E4E998DADF}" type="presParOf" srcId="{DF0014EA-BE16-428C-89AF-670C69D6F4E4}" destId="{205212DD-DBF1-4CFB-B640-E8C8421EC472}" srcOrd="1" destOrd="0" presId="urn:microsoft.com/office/officeart/2018/2/layout/IconVerticalSolidList"/>
    <dgm:cxn modelId="{B1837BF4-06E2-4E90-936C-E520DBE51B01}" type="presParOf" srcId="{DF0014EA-BE16-428C-89AF-670C69D6F4E4}" destId="{BDB81377-09AA-482D-A29D-F55DA050185B}" srcOrd="2" destOrd="0" presId="urn:microsoft.com/office/officeart/2018/2/layout/IconVerticalSolidList"/>
    <dgm:cxn modelId="{26A7017E-5662-4220-95FE-9B17B6F04033}" type="presParOf" srcId="{DF0014EA-BE16-428C-89AF-670C69D6F4E4}" destId="{8F4E7C51-4DCC-40D7-9013-EC3F2222C976}" srcOrd="3" destOrd="0" presId="urn:microsoft.com/office/officeart/2018/2/layout/IconVerticalSolidList"/>
    <dgm:cxn modelId="{01988442-A1B6-40CF-90B3-A17E1316AF40}" type="presParOf" srcId="{7E45D10A-CE12-4447-BEDC-B832D71C542A}" destId="{7B0C6603-BB51-4BF2-92A0-50F71B80FFC7}" srcOrd="1" destOrd="0" presId="urn:microsoft.com/office/officeart/2018/2/layout/IconVerticalSolidList"/>
    <dgm:cxn modelId="{A5996823-8628-410E-A6DB-D0991121CD0D}" type="presParOf" srcId="{7E45D10A-CE12-4447-BEDC-B832D71C542A}" destId="{90001B85-EE66-413C-9973-B4C6DAC13EDE}" srcOrd="2" destOrd="0" presId="urn:microsoft.com/office/officeart/2018/2/layout/IconVerticalSolidList"/>
    <dgm:cxn modelId="{DE9FD76A-DE70-4049-8B03-2ECA0BFD05A7}" type="presParOf" srcId="{90001B85-EE66-413C-9973-B4C6DAC13EDE}" destId="{E27C73B2-521C-4A94-8950-F719B26DEE0E}" srcOrd="0" destOrd="0" presId="urn:microsoft.com/office/officeart/2018/2/layout/IconVerticalSolidList"/>
    <dgm:cxn modelId="{CB67098D-093A-4BB1-8B4C-F7D23197D6C7}" type="presParOf" srcId="{90001B85-EE66-413C-9973-B4C6DAC13EDE}" destId="{D04EE982-FAE3-4BAB-9263-5A85968409EB}" srcOrd="1" destOrd="0" presId="urn:microsoft.com/office/officeart/2018/2/layout/IconVerticalSolidList"/>
    <dgm:cxn modelId="{ECB26E55-D307-4B21-AC93-701DACEFADEF}" type="presParOf" srcId="{90001B85-EE66-413C-9973-B4C6DAC13EDE}" destId="{447BCD7F-4F89-44DD-AB7F-8D44697F3B92}" srcOrd="2" destOrd="0" presId="urn:microsoft.com/office/officeart/2018/2/layout/IconVerticalSolidList"/>
    <dgm:cxn modelId="{5D51C38C-28C9-4B34-A6EA-CC4825F21B9E}" type="presParOf" srcId="{90001B85-EE66-413C-9973-B4C6DAC13EDE}" destId="{D6702E52-AD04-4D4E-8A03-29F370B97977}" srcOrd="3" destOrd="0" presId="urn:microsoft.com/office/officeart/2018/2/layout/IconVerticalSolidList"/>
    <dgm:cxn modelId="{B6CF4D75-A390-4C00-AF84-65AB36C014C6}" type="presParOf" srcId="{7E45D10A-CE12-4447-BEDC-B832D71C542A}" destId="{6CBD364C-799E-4B3E-AF0A-601911B42D2C}" srcOrd="3" destOrd="0" presId="urn:microsoft.com/office/officeart/2018/2/layout/IconVerticalSolidList"/>
    <dgm:cxn modelId="{1A4668F6-261D-473F-8DDC-91864FC5C3D1}" type="presParOf" srcId="{7E45D10A-CE12-4447-BEDC-B832D71C542A}" destId="{03277819-B56A-4570-A8FC-3082DD7AA1CA}" srcOrd="4" destOrd="0" presId="urn:microsoft.com/office/officeart/2018/2/layout/IconVerticalSolidList"/>
    <dgm:cxn modelId="{99B56677-152D-4877-8325-8DE3F98D8C5E}" type="presParOf" srcId="{03277819-B56A-4570-A8FC-3082DD7AA1CA}" destId="{3D373FAD-600E-4C7F-9F88-275198AAEDF5}" srcOrd="0" destOrd="0" presId="urn:microsoft.com/office/officeart/2018/2/layout/IconVerticalSolidList"/>
    <dgm:cxn modelId="{A38165F2-7835-4368-B18B-36CCBA6E91FC}" type="presParOf" srcId="{03277819-B56A-4570-A8FC-3082DD7AA1CA}" destId="{8DC070D9-2B74-4FE6-BD78-F58D710DF4F0}" srcOrd="1" destOrd="0" presId="urn:microsoft.com/office/officeart/2018/2/layout/IconVerticalSolidList"/>
    <dgm:cxn modelId="{EDBBDC0F-4212-41C5-85B0-E5A075C4FB84}" type="presParOf" srcId="{03277819-B56A-4570-A8FC-3082DD7AA1CA}" destId="{EFD28568-E899-4F7E-A9DF-FA26508CDA04}" srcOrd="2" destOrd="0" presId="urn:microsoft.com/office/officeart/2018/2/layout/IconVerticalSolidList"/>
    <dgm:cxn modelId="{A5B9F147-F283-4F33-8C70-21CB831519AC}" type="presParOf" srcId="{03277819-B56A-4570-A8FC-3082DD7AA1CA}" destId="{3A7793B3-CDC0-4252-82E5-E1F267EC0F5B}" srcOrd="3" destOrd="0" presId="urn:microsoft.com/office/officeart/2018/2/layout/IconVerticalSolidList"/>
    <dgm:cxn modelId="{B14EC29F-BC0E-419A-8D75-33D865756BA6}" type="presParOf" srcId="{7E45D10A-CE12-4447-BEDC-B832D71C542A}" destId="{3A356EB3-A32A-47E4-AFB5-14AD8EBB2252}" srcOrd="5" destOrd="0" presId="urn:microsoft.com/office/officeart/2018/2/layout/IconVerticalSolidList"/>
    <dgm:cxn modelId="{F0CBF013-9A2E-447D-BE49-280DADF69C72}" type="presParOf" srcId="{7E45D10A-CE12-4447-BEDC-B832D71C542A}" destId="{18A3580C-9085-4C06-B95E-3EA65C35F744}" srcOrd="6" destOrd="0" presId="urn:microsoft.com/office/officeart/2018/2/layout/IconVerticalSolidList"/>
    <dgm:cxn modelId="{76CB1E96-7D51-4438-A09C-4938BCE5C9C2}" type="presParOf" srcId="{18A3580C-9085-4C06-B95E-3EA65C35F744}" destId="{0337DA2C-3A2D-47EE-AB65-6BF6DBA0306D}" srcOrd="0" destOrd="0" presId="urn:microsoft.com/office/officeart/2018/2/layout/IconVerticalSolidList"/>
    <dgm:cxn modelId="{4A67E0FF-8AA3-426F-B719-70DD1CB2FDE6}" type="presParOf" srcId="{18A3580C-9085-4C06-B95E-3EA65C35F744}" destId="{3A5FF8B2-CF22-4BB4-8315-6183239BDB11}" srcOrd="1" destOrd="0" presId="urn:microsoft.com/office/officeart/2018/2/layout/IconVerticalSolidList"/>
    <dgm:cxn modelId="{F7F6F42F-B688-4717-B841-EE3218062348}" type="presParOf" srcId="{18A3580C-9085-4C06-B95E-3EA65C35F744}" destId="{08DAC6A9-540D-4E1C-9DFD-80D69CCDDADB}" srcOrd="2" destOrd="0" presId="urn:microsoft.com/office/officeart/2018/2/layout/IconVerticalSolidList"/>
    <dgm:cxn modelId="{DF0670F7-2048-4172-BD11-389B16F942E9}" type="presParOf" srcId="{18A3580C-9085-4C06-B95E-3EA65C35F744}" destId="{E5F1FD7C-5669-44F4-95D7-64FB4453FCE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86A691-2585-4988-853F-E7DE1E45AC7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B9D2433-3BFF-49D5-B83A-7A5D8A1E6521}">
      <dgm:prSet/>
      <dgm:spPr/>
      <dgm:t>
        <a:bodyPr/>
        <a:lstStyle/>
        <a:p>
          <a:r>
            <a:rPr lang="en-US" b="0" i="0" baseline="0">
              <a:latin typeface="Neue Haas Grotesk Text Pro" panose="020B0504020202020204" pitchFamily="34" charset="0"/>
            </a:rPr>
            <a:t>Gas infrastructure savings: $51 million in 2030 (conservative estimate)</a:t>
          </a:r>
          <a:endParaRPr lang="en-US">
            <a:latin typeface="Neue Haas Grotesk Text Pro" panose="020B0504020202020204" pitchFamily="34" charset="0"/>
          </a:endParaRPr>
        </a:p>
      </dgm:t>
    </dgm:pt>
    <dgm:pt modelId="{F5EB0377-4C8A-4658-8035-4793FE799BC4}" type="parTrans" cxnId="{D1CC0798-7017-4D89-BBC9-D3BF821D51A2}">
      <dgm:prSet/>
      <dgm:spPr/>
      <dgm:t>
        <a:bodyPr/>
        <a:lstStyle/>
        <a:p>
          <a:endParaRPr lang="en-US"/>
        </a:p>
      </dgm:t>
    </dgm:pt>
    <dgm:pt modelId="{A68B1451-AC7A-42CD-8560-2812881588A1}" type="sibTrans" cxnId="{D1CC0798-7017-4D89-BBC9-D3BF821D51A2}">
      <dgm:prSet/>
      <dgm:spPr/>
      <dgm:t>
        <a:bodyPr/>
        <a:lstStyle/>
        <a:p>
          <a:endParaRPr lang="en-US"/>
        </a:p>
      </dgm:t>
    </dgm:pt>
    <dgm:pt modelId="{531954C4-911A-4732-9D6A-990E33E6F2CB}">
      <dgm:prSet/>
      <dgm:spPr/>
      <dgm:t>
        <a:bodyPr/>
        <a:lstStyle/>
        <a:p>
          <a:r>
            <a:rPr lang="en-US" b="0" i="0" baseline="0">
              <a:latin typeface="Neue Haas Grotesk Text Pro" panose="020B0504020202020204" pitchFamily="34" charset="0"/>
            </a:rPr>
            <a:t>Social cost of avoided carbon: $200 million in 2030</a:t>
          </a:r>
          <a:endParaRPr lang="en-US">
            <a:latin typeface="Neue Haas Grotesk Text Pro" panose="020B0504020202020204" pitchFamily="34" charset="0"/>
          </a:endParaRPr>
        </a:p>
      </dgm:t>
    </dgm:pt>
    <dgm:pt modelId="{DBC7547E-A969-415D-9F94-33D5D16E4EC1}" type="parTrans" cxnId="{E6EE97FF-EAC5-4AA0-B7CD-38281B8F27E9}">
      <dgm:prSet/>
      <dgm:spPr/>
      <dgm:t>
        <a:bodyPr/>
        <a:lstStyle/>
        <a:p>
          <a:endParaRPr lang="en-US"/>
        </a:p>
      </dgm:t>
    </dgm:pt>
    <dgm:pt modelId="{C313BCDE-8FFC-496C-9E5D-BC0A09281D85}" type="sibTrans" cxnId="{E6EE97FF-EAC5-4AA0-B7CD-38281B8F27E9}">
      <dgm:prSet/>
      <dgm:spPr/>
      <dgm:t>
        <a:bodyPr/>
        <a:lstStyle/>
        <a:p>
          <a:endParaRPr lang="en-US"/>
        </a:p>
      </dgm:t>
    </dgm:pt>
    <dgm:pt modelId="{28F0E5CB-6515-443E-80BE-91FF40EBDE03}">
      <dgm:prSet/>
      <dgm:spPr/>
      <dgm:t>
        <a:bodyPr/>
        <a:lstStyle/>
        <a:p>
          <a:r>
            <a:rPr lang="en-US" b="0" i="0" baseline="0">
              <a:latin typeface="Neue Haas Grotesk Text Pro" panose="020B0504020202020204" pitchFamily="34" charset="0"/>
            </a:rPr>
            <a:t>Improved home comfort, air quality, and cooling access</a:t>
          </a:r>
          <a:endParaRPr lang="en-US">
            <a:latin typeface="Neue Haas Grotesk Text Pro" panose="020B0504020202020204" pitchFamily="34" charset="0"/>
          </a:endParaRPr>
        </a:p>
      </dgm:t>
    </dgm:pt>
    <dgm:pt modelId="{AB0671A9-92F0-451C-893C-C1B50C56B5E7}" type="parTrans" cxnId="{DBC08C1B-B7D5-49D4-8BA8-C2BA7E90FF00}">
      <dgm:prSet/>
      <dgm:spPr/>
      <dgm:t>
        <a:bodyPr/>
        <a:lstStyle/>
        <a:p>
          <a:endParaRPr lang="en-US"/>
        </a:p>
      </dgm:t>
    </dgm:pt>
    <dgm:pt modelId="{CDA931E8-3C71-48E8-A43A-2E17105E6381}" type="sibTrans" cxnId="{DBC08C1B-B7D5-49D4-8BA8-C2BA7E90FF00}">
      <dgm:prSet/>
      <dgm:spPr/>
      <dgm:t>
        <a:bodyPr/>
        <a:lstStyle/>
        <a:p>
          <a:endParaRPr lang="en-US"/>
        </a:p>
      </dgm:t>
    </dgm:pt>
    <dgm:pt modelId="{B5C3C474-96E4-4F45-9191-FFF090239408}">
      <dgm:prSet/>
      <dgm:spPr/>
      <dgm:t>
        <a:bodyPr/>
        <a:lstStyle/>
        <a:p>
          <a:r>
            <a:rPr lang="en-US" b="0" i="0" baseline="0">
              <a:latin typeface="Neue Haas Grotesk Text Pro" panose="020B0504020202020204" pitchFamily="34" charset="0"/>
            </a:rPr>
            <a:t>Market transformation reduces incentives needed after 2030 (but still continues to reduce emissions!)</a:t>
          </a:r>
          <a:endParaRPr lang="en-US">
            <a:latin typeface="Neue Haas Grotesk Text Pro" panose="020B0504020202020204" pitchFamily="34" charset="0"/>
          </a:endParaRPr>
        </a:p>
      </dgm:t>
    </dgm:pt>
    <dgm:pt modelId="{AECB5624-938D-401D-BAA7-D7928C143D11}" type="parTrans" cxnId="{174444E7-5749-4FED-ADC7-30F05D4BB3B8}">
      <dgm:prSet/>
      <dgm:spPr/>
      <dgm:t>
        <a:bodyPr/>
        <a:lstStyle/>
        <a:p>
          <a:endParaRPr lang="en-US"/>
        </a:p>
      </dgm:t>
    </dgm:pt>
    <dgm:pt modelId="{35EE12E4-869F-41DF-AFA0-804BE2CE4463}" type="sibTrans" cxnId="{174444E7-5749-4FED-ADC7-30F05D4BB3B8}">
      <dgm:prSet/>
      <dgm:spPr/>
      <dgm:t>
        <a:bodyPr/>
        <a:lstStyle/>
        <a:p>
          <a:endParaRPr lang="en-US"/>
        </a:p>
      </dgm:t>
    </dgm:pt>
    <dgm:pt modelId="{0E815010-18C8-4182-BDCC-8334EC14EE0A}" type="pres">
      <dgm:prSet presAssocID="{0886A691-2585-4988-853F-E7DE1E45AC7C}" presName="root" presStyleCnt="0">
        <dgm:presLayoutVars>
          <dgm:dir/>
          <dgm:resizeHandles val="exact"/>
        </dgm:presLayoutVars>
      </dgm:prSet>
      <dgm:spPr/>
    </dgm:pt>
    <dgm:pt modelId="{506A0C22-9325-45AA-9B27-9D69A6A3D347}" type="pres">
      <dgm:prSet presAssocID="{DB9D2433-3BFF-49D5-B83A-7A5D8A1E6521}" presName="compNode" presStyleCnt="0"/>
      <dgm:spPr/>
    </dgm:pt>
    <dgm:pt modelId="{8655DFC6-7140-4005-BA55-A41DD1A7BA00}" type="pres">
      <dgm:prSet presAssocID="{DB9D2433-3BFF-49D5-B83A-7A5D8A1E6521}" presName="bgRect" presStyleLbl="bgShp" presStyleIdx="0" presStyleCnt="4"/>
      <dgm:spPr/>
    </dgm:pt>
    <dgm:pt modelId="{D8783393-8A6D-4EEF-8746-FF38F7971BF6}" type="pres">
      <dgm:prSet presAssocID="{DB9D2433-3BFF-49D5-B83A-7A5D8A1E652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ggy Bank"/>
        </a:ext>
      </dgm:extLst>
    </dgm:pt>
    <dgm:pt modelId="{FC13A72C-1162-42F2-AC4F-C2E36BCBC098}" type="pres">
      <dgm:prSet presAssocID="{DB9D2433-3BFF-49D5-B83A-7A5D8A1E6521}" presName="spaceRect" presStyleCnt="0"/>
      <dgm:spPr/>
    </dgm:pt>
    <dgm:pt modelId="{3BA8B618-45C6-4B3B-9E3D-4494C70AF805}" type="pres">
      <dgm:prSet presAssocID="{DB9D2433-3BFF-49D5-B83A-7A5D8A1E6521}" presName="parTx" presStyleLbl="revTx" presStyleIdx="0" presStyleCnt="4">
        <dgm:presLayoutVars>
          <dgm:chMax val="0"/>
          <dgm:chPref val="0"/>
        </dgm:presLayoutVars>
      </dgm:prSet>
      <dgm:spPr/>
    </dgm:pt>
    <dgm:pt modelId="{E44B90F0-A158-4366-824D-9245A19094F6}" type="pres">
      <dgm:prSet presAssocID="{A68B1451-AC7A-42CD-8560-2812881588A1}" presName="sibTrans" presStyleCnt="0"/>
      <dgm:spPr/>
    </dgm:pt>
    <dgm:pt modelId="{FB5F8134-1DAE-4003-93FB-BCFD9A1D11EC}" type="pres">
      <dgm:prSet presAssocID="{531954C4-911A-4732-9D6A-990E33E6F2CB}" presName="compNode" presStyleCnt="0"/>
      <dgm:spPr/>
    </dgm:pt>
    <dgm:pt modelId="{DA340D58-EB9C-4EB4-B128-C0616B132B06}" type="pres">
      <dgm:prSet presAssocID="{531954C4-911A-4732-9D6A-990E33E6F2CB}" presName="bgRect" presStyleLbl="bgShp" presStyleIdx="1" presStyleCnt="4"/>
      <dgm:spPr/>
    </dgm:pt>
    <dgm:pt modelId="{35E3C09B-D750-42A6-B7D6-4AC99CD4F306}" type="pres">
      <dgm:prSet presAssocID="{531954C4-911A-4732-9D6A-990E33E6F2C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4C8EAC4F-CE78-48D0-8C66-39818CE9768C}" type="pres">
      <dgm:prSet presAssocID="{531954C4-911A-4732-9D6A-990E33E6F2CB}" presName="spaceRect" presStyleCnt="0"/>
      <dgm:spPr/>
    </dgm:pt>
    <dgm:pt modelId="{A6AC93FA-79B1-4B9A-85BA-0133EA34CD90}" type="pres">
      <dgm:prSet presAssocID="{531954C4-911A-4732-9D6A-990E33E6F2CB}" presName="parTx" presStyleLbl="revTx" presStyleIdx="1" presStyleCnt="4">
        <dgm:presLayoutVars>
          <dgm:chMax val="0"/>
          <dgm:chPref val="0"/>
        </dgm:presLayoutVars>
      </dgm:prSet>
      <dgm:spPr/>
    </dgm:pt>
    <dgm:pt modelId="{3DA70FAA-3C9B-4E95-93FD-66000073D6C3}" type="pres">
      <dgm:prSet presAssocID="{C313BCDE-8FFC-496C-9E5D-BC0A09281D85}" presName="sibTrans" presStyleCnt="0"/>
      <dgm:spPr/>
    </dgm:pt>
    <dgm:pt modelId="{1B1AF0A3-7CE4-46F2-989B-0C7A31791301}" type="pres">
      <dgm:prSet presAssocID="{28F0E5CB-6515-443E-80BE-91FF40EBDE03}" presName="compNode" presStyleCnt="0"/>
      <dgm:spPr/>
    </dgm:pt>
    <dgm:pt modelId="{4F96A3C7-853E-420A-8C89-9841AC5D1BA6}" type="pres">
      <dgm:prSet presAssocID="{28F0E5CB-6515-443E-80BE-91FF40EBDE03}" presName="bgRect" presStyleLbl="bgShp" presStyleIdx="2" presStyleCnt="4"/>
      <dgm:spPr/>
    </dgm:pt>
    <dgm:pt modelId="{23BD5BF1-7393-483D-ABE5-2697CB932978}" type="pres">
      <dgm:prSet presAssocID="{28F0E5CB-6515-443E-80BE-91FF40EBDE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urban scene"/>
        </a:ext>
      </dgm:extLst>
    </dgm:pt>
    <dgm:pt modelId="{FF437AED-DC85-4791-81F9-AE0DBEAF3B14}" type="pres">
      <dgm:prSet presAssocID="{28F0E5CB-6515-443E-80BE-91FF40EBDE03}" presName="spaceRect" presStyleCnt="0"/>
      <dgm:spPr/>
    </dgm:pt>
    <dgm:pt modelId="{B3669379-56D5-4A1E-9AA6-F46D4E81269A}" type="pres">
      <dgm:prSet presAssocID="{28F0E5CB-6515-443E-80BE-91FF40EBDE03}" presName="parTx" presStyleLbl="revTx" presStyleIdx="2" presStyleCnt="4">
        <dgm:presLayoutVars>
          <dgm:chMax val="0"/>
          <dgm:chPref val="0"/>
        </dgm:presLayoutVars>
      </dgm:prSet>
      <dgm:spPr/>
    </dgm:pt>
    <dgm:pt modelId="{CB4BB19D-4DDF-4447-B23F-AFBB592AB0E6}" type="pres">
      <dgm:prSet presAssocID="{CDA931E8-3C71-48E8-A43A-2E17105E6381}" presName="sibTrans" presStyleCnt="0"/>
      <dgm:spPr/>
    </dgm:pt>
    <dgm:pt modelId="{EC0D40F1-7ADC-488A-9762-24843CF10FEF}" type="pres">
      <dgm:prSet presAssocID="{B5C3C474-96E4-4F45-9191-FFF090239408}" presName="compNode" presStyleCnt="0"/>
      <dgm:spPr/>
    </dgm:pt>
    <dgm:pt modelId="{DF2E9554-95D7-4D61-8AD6-D8E353881787}" type="pres">
      <dgm:prSet presAssocID="{B5C3C474-96E4-4F45-9191-FFF090239408}" presName="bgRect" presStyleLbl="bgShp" presStyleIdx="3" presStyleCnt="4"/>
      <dgm:spPr/>
    </dgm:pt>
    <dgm:pt modelId="{2C0470F0-4190-47D1-A86E-3D8E92DC13A8}" type="pres">
      <dgm:prSet presAssocID="{B5C3C474-96E4-4F45-9191-FFF09023940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inimize"/>
        </a:ext>
      </dgm:extLst>
    </dgm:pt>
    <dgm:pt modelId="{88DDE869-99A6-4620-89BA-681647210368}" type="pres">
      <dgm:prSet presAssocID="{B5C3C474-96E4-4F45-9191-FFF090239408}" presName="spaceRect" presStyleCnt="0"/>
      <dgm:spPr/>
    </dgm:pt>
    <dgm:pt modelId="{86491A74-A2EB-47CD-88F4-B01C80EFB387}" type="pres">
      <dgm:prSet presAssocID="{B5C3C474-96E4-4F45-9191-FFF090239408}" presName="parTx" presStyleLbl="revTx" presStyleIdx="3" presStyleCnt="4">
        <dgm:presLayoutVars>
          <dgm:chMax val="0"/>
          <dgm:chPref val="0"/>
        </dgm:presLayoutVars>
      </dgm:prSet>
      <dgm:spPr/>
    </dgm:pt>
  </dgm:ptLst>
  <dgm:cxnLst>
    <dgm:cxn modelId="{DBC08C1B-B7D5-49D4-8BA8-C2BA7E90FF00}" srcId="{0886A691-2585-4988-853F-E7DE1E45AC7C}" destId="{28F0E5CB-6515-443E-80BE-91FF40EBDE03}" srcOrd="2" destOrd="0" parTransId="{AB0671A9-92F0-451C-893C-C1B50C56B5E7}" sibTransId="{CDA931E8-3C71-48E8-A43A-2E17105E6381}"/>
    <dgm:cxn modelId="{4FAC3E8A-954A-4B24-B71C-3A0C224EE4A9}" type="presOf" srcId="{28F0E5CB-6515-443E-80BE-91FF40EBDE03}" destId="{B3669379-56D5-4A1E-9AA6-F46D4E81269A}" srcOrd="0" destOrd="0" presId="urn:microsoft.com/office/officeart/2018/2/layout/IconVerticalSolidList"/>
    <dgm:cxn modelId="{D1CC0798-7017-4D89-BBC9-D3BF821D51A2}" srcId="{0886A691-2585-4988-853F-E7DE1E45AC7C}" destId="{DB9D2433-3BFF-49D5-B83A-7A5D8A1E6521}" srcOrd="0" destOrd="0" parTransId="{F5EB0377-4C8A-4658-8035-4793FE799BC4}" sibTransId="{A68B1451-AC7A-42CD-8560-2812881588A1}"/>
    <dgm:cxn modelId="{55798BB1-B031-4962-A352-D746AE2BB202}" type="presOf" srcId="{DB9D2433-3BFF-49D5-B83A-7A5D8A1E6521}" destId="{3BA8B618-45C6-4B3B-9E3D-4494C70AF805}" srcOrd="0" destOrd="0" presId="urn:microsoft.com/office/officeart/2018/2/layout/IconVerticalSolidList"/>
    <dgm:cxn modelId="{652D0DDE-F789-41A6-A50D-DFBACF4BBB22}" type="presOf" srcId="{B5C3C474-96E4-4F45-9191-FFF090239408}" destId="{86491A74-A2EB-47CD-88F4-B01C80EFB387}" srcOrd="0" destOrd="0" presId="urn:microsoft.com/office/officeart/2018/2/layout/IconVerticalSolidList"/>
    <dgm:cxn modelId="{663361E5-BC72-4CFA-A9D3-FF276292A86C}" type="presOf" srcId="{531954C4-911A-4732-9D6A-990E33E6F2CB}" destId="{A6AC93FA-79B1-4B9A-85BA-0133EA34CD90}" srcOrd="0" destOrd="0" presId="urn:microsoft.com/office/officeart/2018/2/layout/IconVerticalSolidList"/>
    <dgm:cxn modelId="{174444E7-5749-4FED-ADC7-30F05D4BB3B8}" srcId="{0886A691-2585-4988-853F-E7DE1E45AC7C}" destId="{B5C3C474-96E4-4F45-9191-FFF090239408}" srcOrd="3" destOrd="0" parTransId="{AECB5624-938D-401D-BAA7-D7928C143D11}" sibTransId="{35EE12E4-869F-41DF-AFA0-804BE2CE4463}"/>
    <dgm:cxn modelId="{673B81E7-138B-4E77-AB21-66967621F159}" type="presOf" srcId="{0886A691-2585-4988-853F-E7DE1E45AC7C}" destId="{0E815010-18C8-4182-BDCC-8334EC14EE0A}" srcOrd="0" destOrd="0" presId="urn:microsoft.com/office/officeart/2018/2/layout/IconVerticalSolidList"/>
    <dgm:cxn modelId="{E6EE97FF-EAC5-4AA0-B7CD-38281B8F27E9}" srcId="{0886A691-2585-4988-853F-E7DE1E45AC7C}" destId="{531954C4-911A-4732-9D6A-990E33E6F2CB}" srcOrd="1" destOrd="0" parTransId="{DBC7547E-A969-415D-9F94-33D5D16E4EC1}" sibTransId="{C313BCDE-8FFC-496C-9E5D-BC0A09281D85}"/>
    <dgm:cxn modelId="{F8E6A418-6847-479E-82F0-3A315CF652FD}" type="presParOf" srcId="{0E815010-18C8-4182-BDCC-8334EC14EE0A}" destId="{506A0C22-9325-45AA-9B27-9D69A6A3D347}" srcOrd="0" destOrd="0" presId="urn:microsoft.com/office/officeart/2018/2/layout/IconVerticalSolidList"/>
    <dgm:cxn modelId="{4397264E-7E02-4614-999B-E843B2B2C36B}" type="presParOf" srcId="{506A0C22-9325-45AA-9B27-9D69A6A3D347}" destId="{8655DFC6-7140-4005-BA55-A41DD1A7BA00}" srcOrd="0" destOrd="0" presId="urn:microsoft.com/office/officeart/2018/2/layout/IconVerticalSolidList"/>
    <dgm:cxn modelId="{5C48DBB2-D1FF-460E-BECC-FAA37CF5F7FC}" type="presParOf" srcId="{506A0C22-9325-45AA-9B27-9D69A6A3D347}" destId="{D8783393-8A6D-4EEF-8746-FF38F7971BF6}" srcOrd="1" destOrd="0" presId="urn:microsoft.com/office/officeart/2018/2/layout/IconVerticalSolidList"/>
    <dgm:cxn modelId="{ADB838C3-0CD7-41D7-8BAE-65A328231A4B}" type="presParOf" srcId="{506A0C22-9325-45AA-9B27-9D69A6A3D347}" destId="{FC13A72C-1162-42F2-AC4F-C2E36BCBC098}" srcOrd="2" destOrd="0" presId="urn:microsoft.com/office/officeart/2018/2/layout/IconVerticalSolidList"/>
    <dgm:cxn modelId="{5992CAF2-4A3C-4648-B863-6EA90755F346}" type="presParOf" srcId="{506A0C22-9325-45AA-9B27-9D69A6A3D347}" destId="{3BA8B618-45C6-4B3B-9E3D-4494C70AF805}" srcOrd="3" destOrd="0" presId="urn:microsoft.com/office/officeart/2018/2/layout/IconVerticalSolidList"/>
    <dgm:cxn modelId="{647CCE29-125D-4F00-872D-DFEADE28AD14}" type="presParOf" srcId="{0E815010-18C8-4182-BDCC-8334EC14EE0A}" destId="{E44B90F0-A158-4366-824D-9245A19094F6}" srcOrd="1" destOrd="0" presId="urn:microsoft.com/office/officeart/2018/2/layout/IconVerticalSolidList"/>
    <dgm:cxn modelId="{854E8982-DD0E-4A63-9240-F48BC29F2343}" type="presParOf" srcId="{0E815010-18C8-4182-BDCC-8334EC14EE0A}" destId="{FB5F8134-1DAE-4003-93FB-BCFD9A1D11EC}" srcOrd="2" destOrd="0" presId="urn:microsoft.com/office/officeart/2018/2/layout/IconVerticalSolidList"/>
    <dgm:cxn modelId="{632F488A-8C7E-4AE4-B3EF-48B7487DF84B}" type="presParOf" srcId="{FB5F8134-1DAE-4003-93FB-BCFD9A1D11EC}" destId="{DA340D58-EB9C-4EB4-B128-C0616B132B06}" srcOrd="0" destOrd="0" presId="urn:microsoft.com/office/officeart/2018/2/layout/IconVerticalSolidList"/>
    <dgm:cxn modelId="{2ABF8646-5F37-40EC-9FB8-014C19BA9B66}" type="presParOf" srcId="{FB5F8134-1DAE-4003-93FB-BCFD9A1D11EC}" destId="{35E3C09B-D750-42A6-B7D6-4AC99CD4F306}" srcOrd="1" destOrd="0" presId="urn:microsoft.com/office/officeart/2018/2/layout/IconVerticalSolidList"/>
    <dgm:cxn modelId="{7D555B6C-777B-4786-A948-B560CC6DFEEB}" type="presParOf" srcId="{FB5F8134-1DAE-4003-93FB-BCFD9A1D11EC}" destId="{4C8EAC4F-CE78-48D0-8C66-39818CE9768C}" srcOrd="2" destOrd="0" presId="urn:microsoft.com/office/officeart/2018/2/layout/IconVerticalSolidList"/>
    <dgm:cxn modelId="{6A0CABA2-0334-4A37-9999-0B9FD4D50590}" type="presParOf" srcId="{FB5F8134-1DAE-4003-93FB-BCFD9A1D11EC}" destId="{A6AC93FA-79B1-4B9A-85BA-0133EA34CD90}" srcOrd="3" destOrd="0" presId="urn:microsoft.com/office/officeart/2018/2/layout/IconVerticalSolidList"/>
    <dgm:cxn modelId="{F97FB29C-F488-437A-BE9F-C306EEE847D8}" type="presParOf" srcId="{0E815010-18C8-4182-BDCC-8334EC14EE0A}" destId="{3DA70FAA-3C9B-4E95-93FD-66000073D6C3}" srcOrd="3" destOrd="0" presId="urn:microsoft.com/office/officeart/2018/2/layout/IconVerticalSolidList"/>
    <dgm:cxn modelId="{C25950B8-6D34-4BE2-96D7-78292CEF70A6}" type="presParOf" srcId="{0E815010-18C8-4182-BDCC-8334EC14EE0A}" destId="{1B1AF0A3-7CE4-46F2-989B-0C7A31791301}" srcOrd="4" destOrd="0" presId="urn:microsoft.com/office/officeart/2018/2/layout/IconVerticalSolidList"/>
    <dgm:cxn modelId="{6D8579EF-31E9-4330-ACCE-94349DD523E9}" type="presParOf" srcId="{1B1AF0A3-7CE4-46F2-989B-0C7A31791301}" destId="{4F96A3C7-853E-420A-8C89-9841AC5D1BA6}" srcOrd="0" destOrd="0" presId="urn:microsoft.com/office/officeart/2018/2/layout/IconVerticalSolidList"/>
    <dgm:cxn modelId="{931BBFDB-F66A-4F82-A9A8-85C8427A8DBC}" type="presParOf" srcId="{1B1AF0A3-7CE4-46F2-989B-0C7A31791301}" destId="{23BD5BF1-7393-483D-ABE5-2697CB932978}" srcOrd="1" destOrd="0" presId="urn:microsoft.com/office/officeart/2018/2/layout/IconVerticalSolidList"/>
    <dgm:cxn modelId="{F8FC7C44-0449-475C-B0D1-7FDC5313603B}" type="presParOf" srcId="{1B1AF0A3-7CE4-46F2-989B-0C7A31791301}" destId="{FF437AED-DC85-4791-81F9-AE0DBEAF3B14}" srcOrd="2" destOrd="0" presId="urn:microsoft.com/office/officeart/2018/2/layout/IconVerticalSolidList"/>
    <dgm:cxn modelId="{6C7F33F1-289C-43D3-BB71-14B97B2059B2}" type="presParOf" srcId="{1B1AF0A3-7CE4-46F2-989B-0C7A31791301}" destId="{B3669379-56D5-4A1E-9AA6-F46D4E81269A}" srcOrd="3" destOrd="0" presId="urn:microsoft.com/office/officeart/2018/2/layout/IconVerticalSolidList"/>
    <dgm:cxn modelId="{2617DE78-B890-4EBA-9FE5-E3CA19293DF8}" type="presParOf" srcId="{0E815010-18C8-4182-BDCC-8334EC14EE0A}" destId="{CB4BB19D-4DDF-4447-B23F-AFBB592AB0E6}" srcOrd="5" destOrd="0" presId="urn:microsoft.com/office/officeart/2018/2/layout/IconVerticalSolidList"/>
    <dgm:cxn modelId="{7FF559A6-4E7B-46EA-BFB1-E2249A181E53}" type="presParOf" srcId="{0E815010-18C8-4182-BDCC-8334EC14EE0A}" destId="{EC0D40F1-7ADC-488A-9762-24843CF10FEF}" srcOrd="6" destOrd="0" presId="urn:microsoft.com/office/officeart/2018/2/layout/IconVerticalSolidList"/>
    <dgm:cxn modelId="{A00CCDF4-AC1F-403B-BECD-28F58F6F7168}" type="presParOf" srcId="{EC0D40F1-7ADC-488A-9762-24843CF10FEF}" destId="{DF2E9554-95D7-4D61-8AD6-D8E353881787}" srcOrd="0" destOrd="0" presId="urn:microsoft.com/office/officeart/2018/2/layout/IconVerticalSolidList"/>
    <dgm:cxn modelId="{78D84095-7122-4B9C-A296-57A1876E7806}" type="presParOf" srcId="{EC0D40F1-7ADC-488A-9762-24843CF10FEF}" destId="{2C0470F0-4190-47D1-A86E-3D8E92DC13A8}" srcOrd="1" destOrd="0" presId="urn:microsoft.com/office/officeart/2018/2/layout/IconVerticalSolidList"/>
    <dgm:cxn modelId="{A6F461BF-CA62-4878-A5B6-106B57909156}" type="presParOf" srcId="{EC0D40F1-7ADC-488A-9762-24843CF10FEF}" destId="{88DDE869-99A6-4620-89BA-681647210368}" srcOrd="2" destOrd="0" presId="urn:microsoft.com/office/officeart/2018/2/layout/IconVerticalSolidList"/>
    <dgm:cxn modelId="{646B5309-FEB8-4D09-88D2-9040AB555D3F}" type="presParOf" srcId="{EC0D40F1-7ADC-488A-9762-24843CF10FEF}" destId="{86491A74-A2EB-47CD-88F4-B01C80EFB38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8B4794-D89E-446E-A55B-CD79CF34280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FEC55DE-C09A-4CEC-BFF0-5EF6B5FB5AA5}">
      <dgm:prSet/>
      <dgm:spPr/>
      <dgm:t>
        <a:bodyPr/>
        <a:lstStyle/>
        <a:p>
          <a:r>
            <a:rPr lang="en-US" b="0" i="0" baseline="0">
              <a:latin typeface="Neue Haas Grotesk Text Pro" panose="020B0504020202020204" pitchFamily="34" charset="0"/>
            </a:rPr>
            <a:t>Swapping gas appliances for electric ones and implementing building energy efficiency measures can help facilitate healthy and safe indoor air quality</a:t>
          </a:r>
          <a:endParaRPr lang="en-US">
            <a:latin typeface="Neue Haas Grotesk Text Pro" panose="020B0504020202020204" pitchFamily="34" charset="0"/>
          </a:endParaRPr>
        </a:p>
      </dgm:t>
    </dgm:pt>
    <dgm:pt modelId="{F72A0497-022A-4082-A1D0-9FFF7AE9BAAD}" type="parTrans" cxnId="{15478708-265E-43A5-BF32-FED4A2AF601C}">
      <dgm:prSet/>
      <dgm:spPr/>
      <dgm:t>
        <a:bodyPr/>
        <a:lstStyle/>
        <a:p>
          <a:endParaRPr lang="en-US"/>
        </a:p>
      </dgm:t>
    </dgm:pt>
    <dgm:pt modelId="{22029F8C-266F-4F50-9D03-7D84B46E9638}" type="sibTrans" cxnId="{15478708-265E-43A5-BF32-FED4A2AF601C}">
      <dgm:prSet/>
      <dgm:spPr/>
      <dgm:t>
        <a:bodyPr/>
        <a:lstStyle/>
        <a:p>
          <a:endParaRPr lang="en-US"/>
        </a:p>
      </dgm:t>
    </dgm:pt>
    <dgm:pt modelId="{E0EDF36E-A504-4209-8EE0-939626E1D50C}">
      <dgm:prSet/>
      <dgm:spPr/>
      <dgm:t>
        <a:bodyPr/>
        <a:lstStyle/>
        <a:p>
          <a:r>
            <a:rPr lang="en-US" b="0" i="0" baseline="0">
              <a:latin typeface="Neue Haas Grotesk Text Pro" panose="020B0504020202020204" pitchFamily="34" charset="0"/>
            </a:rPr>
            <a:t>Electrification can reduce heating bills; that benefit increases when efficiency upgrades are paired with electrification </a:t>
          </a:r>
          <a:endParaRPr lang="en-US">
            <a:latin typeface="Neue Haas Grotesk Text Pro" panose="020B0504020202020204" pitchFamily="34" charset="0"/>
          </a:endParaRPr>
        </a:p>
      </dgm:t>
    </dgm:pt>
    <dgm:pt modelId="{CBC99958-CFEB-4FE5-86CA-BDCBF90DE93C}" type="parTrans" cxnId="{365563C4-1E46-4BAD-BDC1-243534A43A3E}">
      <dgm:prSet/>
      <dgm:spPr/>
      <dgm:t>
        <a:bodyPr/>
        <a:lstStyle/>
        <a:p>
          <a:endParaRPr lang="en-US"/>
        </a:p>
      </dgm:t>
    </dgm:pt>
    <dgm:pt modelId="{C38E0217-DD6E-4BD5-815C-15B4EF4DD98F}" type="sibTrans" cxnId="{365563C4-1E46-4BAD-BDC1-243534A43A3E}">
      <dgm:prSet/>
      <dgm:spPr/>
      <dgm:t>
        <a:bodyPr/>
        <a:lstStyle/>
        <a:p>
          <a:endParaRPr lang="en-US"/>
        </a:p>
      </dgm:t>
    </dgm:pt>
    <dgm:pt modelId="{7B5ECCEE-E9A5-43CC-8088-94E444B81794}">
      <dgm:prSet/>
      <dgm:spPr/>
      <dgm:t>
        <a:bodyPr/>
        <a:lstStyle/>
        <a:p>
          <a:r>
            <a:rPr lang="en-US" b="0" i="0" baseline="0">
              <a:latin typeface="Neue Haas Grotesk Text Pro" panose="020B0504020202020204" pitchFamily="34" charset="0"/>
            </a:rPr>
            <a:t>30% of Denver residents do not have air conditioning – heat pumps can help households access AC during increasingly hot summers</a:t>
          </a:r>
          <a:endParaRPr lang="en-US">
            <a:latin typeface="Neue Haas Grotesk Text Pro" panose="020B0504020202020204" pitchFamily="34" charset="0"/>
          </a:endParaRPr>
        </a:p>
      </dgm:t>
    </dgm:pt>
    <dgm:pt modelId="{39570A2C-2EA9-4CFC-B4DD-F7DB5FEBF464}" type="parTrans" cxnId="{F0AF056F-3584-4193-93C0-EB370FCC988D}">
      <dgm:prSet/>
      <dgm:spPr/>
      <dgm:t>
        <a:bodyPr/>
        <a:lstStyle/>
        <a:p>
          <a:endParaRPr lang="en-US"/>
        </a:p>
      </dgm:t>
    </dgm:pt>
    <dgm:pt modelId="{C44E63B6-60ED-42E7-B320-BF873F497D10}" type="sibTrans" cxnId="{F0AF056F-3584-4193-93C0-EB370FCC988D}">
      <dgm:prSet/>
      <dgm:spPr/>
      <dgm:t>
        <a:bodyPr/>
        <a:lstStyle/>
        <a:p>
          <a:endParaRPr lang="en-US"/>
        </a:p>
      </dgm:t>
    </dgm:pt>
    <dgm:pt modelId="{38E7C8A9-FFBE-4D79-9FFA-7F89EA2F148B}">
      <dgm:prSet/>
      <dgm:spPr/>
      <dgm:t>
        <a:bodyPr/>
        <a:lstStyle/>
        <a:p>
          <a:r>
            <a:rPr lang="en-US" b="0" i="0" baseline="0">
              <a:latin typeface="Neue Haas Grotesk Text Pro" panose="020B0504020202020204" pitchFamily="34" charset="0"/>
            </a:rPr>
            <a:t>Moving toward electrification and energy efficiency won’t undermine our climate pollution reduction goals</a:t>
          </a:r>
          <a:endParaRPr lang="en-US">
            <a:latin typeface="Neue Haas Grotesk Text Pro" panose="020B0504020202020204" pitchFamily="34" charset="0"/>
          </a:endParaRPr>
        </a:p>
      </dgm:t>
    </dgm:pt>
    <dgm:pt modelId="{5A686A9B-6C22-40A6-8B75-9F886F0572A8}" type="parTrans" cxnId="{FA26DE47-41A2-4F5E-A237-9F39FD3D5EBD}">
      <dgm:prSet/>
      <dgm:spPr/>
      <dgm:t>
        <a:bodyPr/>
        <a:lstStyle/>
        <a:p>
          <a:endParaRPr lang="en-US"/>
        </a:p>
      </dgm:t>
    </dgm:pt>
    <dgm:pt modelId="{1C230BF4-E383-4C76-B022-7B0FE9A59C71}" type="sibTrans" cxnId="{FA26DE47-41A2-4F5E-A237-9F39FD3D5EBD}">
      <dgm:prSet/>
      <dgm:spPr/>
      <dgm:t>
        <a:bodyPr/>
        <a:lstStyle/>
        <a:p>
          <a:endParaRPr lang="en-US"/>
        </a:p>
      </dgm:t>
    </dgm:pt>
    <dgm:pt modelId="{BD092449-D28B-4E28-B6CF-C2A1359391CB}" type="pres">
      <dgm:prSet presAssocID="{128B4794-D89E-446E-A55B-CD79CF342800}" presName="root" presStyleCnt="0">
        <dgm:presLayoutVars>
          <dgm:dir/>
          <dgm:resizeHandles val="exact"/>
        </dgm:presLayoutVars>
      </dgm:prSet>
      <dgm:spPr/>
    </dgm:pt>
    <dgm:pt modelId="{7EFCAFCE-6D8C-4226-91E1-5FF0350AA088}" type="pres">
      <dgm:prSet presAssocID="{4FEC55DE-C09A-4CEC-BFF0-5EF6B5FB5AA5}" presName="compNode" presStyleCnt="0"/>
      <dgm:spPr/>
    </dgm:pt>
    <dgm:pt modelId="{FCA7843F-23EC-4D12-94BC-0632EAFDE804}" type="pres">
      <dgm:prSet presAssocID="{4FEC55DE-C09A-4CEC-BFF0-5EF6B5FB5AA5}" presName="bgRect" presStyleLbl="bgShp" presStyleIdx="0" presStyleCnt="4"/>
      <dgm:spPr/>
    </dgm:pt>
    <dgm:pt modelId="{B5370AA4-FCE4-4937-B0D9-C57CFBB84E37}" type="pres">
      <dgm:prSet presAssocID="{4FEC55DE-C09A-4CEC-BFF0-5EF6B5FB5AA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F06BCFC9-77B3-42FE-9932-D0B9D1FE05EF}" type="pres">
      <dgm:prSet presAssocID="{4FEC55DE-C09A-4CEC-BFF0-5EF6B5FB5AA5}" presName="spaceRect" presStyleCnt="0"/>
      <dgm:spPr/>
    </dgm:pt>
    <dgm:pt modelId="{8F876D0A-4F6C-4633-9062-8B2819A35956}" type="pres">
      <dgm:prSet presAssocID="{4FEC55DE-C09A-4CEC-BFF0-5EF6B5FB5AA5}" presName="parTx" presStyleLbl="revTx" presStyleIdx="0" presStyleCnt="4">
        <dgm:presLayoutVars>
          <dgm:chMax val="0"/>
          <dgm:chPref val="0"/>
        </dgm:presLayoutVars>
      </dgm:prSet>
      <dgm:spPr/>
    </dgm:pt>
    <dgm:pt modelId="{DB9C7A4F-E4A5-4876-B13E-19AD165C5F3B}" type="pres">
      <dgm:prSet presAssocID="{22029F8C-266F-4F50-9D03-7D84B46E9638}" presName="sibTrans" presStyleCnt="0"/>
      <dgm:spPr/>
    </dgm:pt>
    <dgm:pt modelId="{32F448F0-5803-4F7E-86C9-E246818E69EA}" type="pres">
      <dgm:prSet presAssocID="{E0EDF36E-A504-4209-8EE0-939626E1D50C}" presName="compNode" presStyleCnt="0"/>
      <dgm:spPr/>
    </dgm:pt>
    <dgm:pt modelId="{E3A00641-D953-422D-854B-24FE1EA67852}" type="pres">
      <dgm:prSet presAssocID="{E0EDF36E-A504-4209-8EE0-939626E1D50C}" presName="bgRect" presStyleLbl="bgShp" presStyleIdx="1" presStyleCnt="4"/>
      <dgm:spPr/>
    </dgm:pt>
    <dgm:pt modelId="{708B6D4B-AFB1-4362-ACA2-FBB56136A69F}" type="pres">
      <dgm:prSet presAssocID="{E0EDF36E-A504-4209-8EE0-939626E1D50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ire with solid fill"/>
        </a:ext>
      </dgm:extLst>
    </dgm:pt>
    <dgm:pt modelId="{FDB45C3E-165E-41B9-939A-0F0A3CEE6C2C}" type="pres">
      <dgm:prSet presAssocID="{E0EDF36E-A504-4209-8EE0-939626E1D50C}" presName="spaceRect" presStyleCnt="0"/>
      <dgm:spPr/>
    </dgm:pt>
    <dgm:pt modelId="{CE735B5E-EA6C-4ABB-AC7D-4D4DC00188B5}" type="pres">
      <dgm:prSet presAssocID="{E0EDF36E-A504-4209-8EE0-939626E1D50C}" presName="parTx" presStyleLbl="revTx" presStyleIdx="1" presStyleCnt="4">
        <dgm:presLayoutVars>
          <dgm:chMax val="0"/>
          <dgm:chPref val="0"/>
        </dgm:presLayoutVars>
      </dgm:prSet>
      <dgm:spPr/>
    </dgm:pt>
    <dgm:pt modelId="{A932F545-EDB0-4EA4-B2B3-703B69DF0352}" type="pres">
      <dgm:prSet presAssocID="{C38E0217-DD6E-4BD5-815C-15B4EF4DD98F}" presName="sibTrans" presStyleCnt="0"/>
      <dgm:spPr/>
    </dgm:pt>
    <dgm:pt modelId="{A1B65888-164B-453C-84DC-C3F003835FF7}" type="pres">
      <dgm:prSet presAssocID="{7B5ECCEE-E9A5-43CC-8088-94E444B81794}" presName="compNode" presStyleCnt="0"/>
      <dgm:spPr/>
    </dgm:pt>
    <dgm:pt modelId="{0FFBE07A-B967-40DC-A07E-3838CD276242}" type="pres">
      <dgm:prSet presAssocID="{7B5ECCEE-E9A5-43CC-8088-94E444B81794}" presName="bgRect" presStyleLbl="bgShp" presStyleIdx="2" presStyleCnt="4"/>
      <dgm:spPr/>
    </dgm:pt>
    <dgm:pt modelId="{46B2B114-6CBB-4B5C-AF78-10A03762FDF2}" type="pres">
      <dgm:prSet presAssocID="{7B5ECCEE-E9A5-43CC-8088-94E444B8179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ermometer"/>
        </a:ext>
      </dgm:extLst>
    </dgm:pt>
    <dgm:pt modelId="{DCA9B4B4-C73C-4C37-A81E-863E886466D9}" type="pres">
      <dgm:prSet presAssocID="{7B5ECCEE-E9A5-43CC-8088-94E444B81794}" presName="spaceRect" presStyleCnt="0"/>
      <dgm:spPr/>
    </dgm:pt>
    <dgm:pt modelId="{3669BFEB-F4B4-42EE-9700-558530157A96}" type="pres">
      <dgm:prSet presAssocID="{7B5ECCEE-E9A5-43CC-8088-94E444B81794}" presName="parTx" presStyleLbl="revTx" presStyleIdx="2" presStyleCnt="4">
        <dgm:presLayoutVars>
          <dgm:chMax val="0"/>
          <dgm:chPref val="0"/>
        </dgm:presLayoutVars>
      </dgm:prSet>
      <dgm:spPr/>
    </dgm:pt>
    <dgm:pt modelId="{DBA473C2-2305-4A1C-8B78-2BF06B115596}" type="pres">
      <dgm:prSet presAssocID="{C44E63B6-60ED-42E7-B320-BF873F497D10}" presName="sibTrans" presStyleCnt="0"/>
      <dgm:spPr/>
    </dgm:pt>
    <dgm:pt modelId="{50A2CC68-8872-4F46-A030-2F676ACA3C84}" type="pres">
      <dgm:prSet presAssocID="{38E7C8A9-FFBE-4D79-9FFA-7F89EA2F148B}" presName="compNode" presStyleCnt="0"/>
      <dgm:spPr/>
    </dgm:pt>
    <dgm:pt modelId="{6E3B7A2E-4A6A-494D-A079-82BE3884354E}" type="pres">
      <dgm:prSet presAssocID="{38E7C8A9-FFBE-4D79-9FFA-7F89EA2F148B}" presName="bgRect" presStyleLbl="bgShp" presStyleIdx="3" presStyleCnt="4"/>
      <dgm:spPr/>
    </dgm:pt>
    <dgm:pt modelId="{65A01014-7E5C-444B-9A06-22CCCD2160F1}" type="pres">
      <dgm:prSet presAssocID="{38E7C8A9-FFBE-4D79-9FFA-7F89EA2F148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4BEE29AC-CE80-4093-B946-85D500B3E798}" type="pres">
      <dgm:prSet presAssocID="{38E7C8A9-FFBE-4D79-9FFA-7F89EA2F148B}" presName="spaceRect" presStyleCnt="0"/>
      <dgm:spPr/>
    </dgm:pt>
    <dgm:pt modelId="{75767545-8404-4070-951F-7C4F284D9BB9}" type="pres">
      <dgm:prSet presAssocID="{38E7C8A9-FFBE-4D79-9FFA-7F89EA2F148B}" presName="parTx" presStyleLbl="revTx" presStyleIdx="3" presStyleCnt="4">
        <dgm:presLayoutVars>
          <dgm:chMax val="0"/>
          <dgm:chPref val="0"/>
        </dgm:presLayoutVars>
      </dgm:prSet>
      <dgm:spPr/>
    </dgm:pt>
  </dgm:ptLst>
  <dgm:cxnLst>
    <dgm:cxn modelId="{15478708-265E-43A5-BF32-FED4A2AF601C}" srcId="{128B4794-D89E-446E-A55B-CD79CF342800}" destId="{4FEC55DE-C09A-4CEC-BFF0-5EF6B5FB5AA5}" srcOrd="0" destOrd="0" parTransId="{F72A0497-022A-4082-A1D0-9FFF7AE9BAAD}" sibTransId="{22029F8C-266F-4F50-9D03-7D84B46E9638}"/>
    <dgm:cxn modelId="{C07D2F0C-811A-4313-803E-A687AB856531}" type="presOf" srcId="{4FEC55DE-C09A-4CEC-BFF0-5EF6B5FB5AA5}" destId="{8F876D0A-4F6C-4633-9062-8B2819A35956}" srcOrd="0" destOrd="0" presId="urn:microsoft.com/office/officeart/2018/2/layout/IconVerticalSolidList"/>
    <dgm:cxn modelId="{46838C12-E3EA-4FB8-994B-167E173A300B}" type="presOf" srcId="{E0EDF36E-A504-4209-8EE0-939626E1D50C}" destId="{CE735B5E-EA6C-4ABB-AC7D-4D4DC00188B5}" srcOrd="0" destOrd="0" presId="urn:microsoft.com/office/officeart/2018/2/layout/IconVerticalSolidList"/>
    <dgm:cxn modelId="{C342CF14-7F60-4388-880E-C86E8D5347BC}" type="presOf" srcId="{38E7C8A9-FFBE-4D79-9FFA-7F89EA2F148B}" destId="{75767545-8404-4070-951F-7C4F284D9BB9}" srcOrd="0" destOrd="0" presId="urn:microsoft.com/office/officeart/2018/2/layout/IconVerticalSolidList"/>
    <dgm:cxn modelId="{661FD534-9FAB-4CBC-88C7-543CE9F9DA0B}" type="presOf" srcId="{7B5ECCEE-E9A5-43CC-8088-94E444B81794}" destId="{3669BFEB-F4B4-42EE-9700-558530157A96}" srcOrd="0" destOrd="0" presId="urn:microsoft.com/office/officeart/2018/2/layout/IconVerticalSolidList"/>
    <dgm:cxn modelId="{FA26DE47-41A2-4F5E-A237-9F39FD3D5EBD}" srcId="{128B4794-D89E-446E-A55B-CD79CF342800}" destId="{38E7C8A9-FFBE-4D79-9FFA-7F89EA2F148B}" srcOrd="3" destOrd="0" parTransId="{5A686A9B-6C22-40A6-8B75-9F886F0572A8}" sibTransId="{1C230BF4-E383-4C76-B022-7B0FE9A59C71}"/>
    <dgm:cxn modelId="{F0AF056F-3584-4193-93C0-EB370FCC988D}" srcId="{128B4794-D89E-446E-A55B-CD79CF342800}" destId="{7B5ECCEE-E9A5-43CC-8088-94E444B81794}" srcOrd="2" destOrd="0" parTransId="{39570A2C-2EA9-4CFC-B4DD-F7DB5FEBF464}" sibTransId="{C44E63B6-60ED-42E7-B320-BF873F497D10}"/>
    <dgm:cxn modelId="{552F64A2-9342-4E93-98F4-C745F8A6721D}" type="presOf" srcId="{128B4794-D89E-446E-A55B-CD79CF342800}" destId="{BD092449-D28B-4E28-B6CF-C2A1359391CB}" srcOrd="0" destOrd="0" presId="urn:microsoft.com/office/officeart/2018/2/layout/IconVerticalSolidList"/>
    <dgm:cxn modelId="{365563C4-1E46-4BAD-BDC1-243534A43A3E}" srcId="{128B4794-D89E-446E-A55B-CD79CF342800}" destId="{E0EDF36E-A504-4209-8EE0-939626E1D50C}" srcOrd="1" destOrd="0" parTransId="{CBC99958-CFEB-4FE5-86CA-BDCBF90DE93C}" sibTransId="{C38E0217-DD6E-4BD5-815C-15B4EF4DD98F}"/>
    <dgm:cxn modelId="{0D53B02C-C886-4985-B256-5C3857C18D54}" type="presParOf" srcId="{BD092449-D28B-4E28-B6CF-C2A1359391CB}" destId="{7EFCAFCE-6D8C-4226-91E1-5FF0350AA088}" srcOrd="0" destOrd="0" presId="urn:microsoft.com/office/officeart/2018/2/layout/IconVerticalSolidList"/>
    <dgm:cxn modelId="{703A69DD-C231-4B2E-9623-CCB6AD1D58F6}" type="presParOf" srcId="{7EFCAFCE-6D8C-4226-91E1-5FF0350AA088}" destId="{FCA7843F-23EC-4D12-94BC-0632EAFDE804}" srcOrd="0" destOrd="0" presId="urn:microsoft.com/office/officeart/2018/2/layout/IconVerticalSolidList"/>
    <dgm:cxn modelId="{650E2D50-9B12-423A-99EF-C84DDA8A62A3}" type="presParOf" srcId="{7EFCAFCE-6D8C-4226-91E1-5FF0350AA088}" destId="{B5370AA4-FCE4-4937-B0D9-C57CFBB84E37}" srcOrd="1" destOrd="0" presId="urn:microsoft.com/office/officeart/2018/2/layout/IconVerticalSolidList"/>
    <dgm:cxn modelId="{6D31A12C-F7D7-416D-BD9E-B3D152394CB1}" type="presParOf" srcId="{7EFCAFCE-6D8C-4226-91E1-5FF0350AA088}" destId="{F06BCFC9-77B3-42FE-9932-D0B9D1FE05EF}" srcOrd="2" destOrd="0" presId="urn:microsoft.com/office/officeart/2018/2/layout/IconVerticalSolidList"/>
    <dgm:cxn modelId="{D39372E4-C44F-4015-8B56-CA3AC1E558FE}" type="presParOf" srcId="{7EFCAFCE-6D8C-4226-91E1-5FF0350AA088}" destId="{8F876D0A-4F6C-4633-9062-8B2819A35956}" srcOrd="3" destOrd="0" presId="urn:microsoft.com/office/officeart/2018/2/layout/IconVerticalSolidList"/>
    <dgm:cxn modelId="{675A90A5-3A74-4BBC-BAE6-6F79FB013899}" type="presParOf" srcId="{BD092449-D28B-4E28-B6CF-C2A1359391CB}" destId="{DB9C7A4F-E4A5-4876-B13E-19AD165C5F3B}" srcOrd="1" destOrd="0" presId="urn:microsoft.com/office/officeart/2018/2/layout/IconVerticalSolidList"/>
    <dgm:cxn modelId="{B98C7257-6361-48ED-8FA5-5845500E2223}" type="presParOf" srcId="{BD092449-D28B-4E28-B6CF-C2A1359391CB}" destId="{32F448F0-5803-4F7E-86C9-E246818E69EA}" srcOrd="2" destOrd="0" presId="urn:microsoft.com/office/officeart/2018/2/layout/IconVerticalSolidList"/>
    <dgm:cxn modelId="{C354A9FB-96D2-4943-AD80-1DD6FFDFDEEE}" type="presParOf" srcId="{32F448F0-5803-4F7E-86C9-E246818E69EA}" destId="{E3A00641-D953-422D-854B-24FE1EA67852}" srcOrd="0" destOrd="0" presId="urn:microsoft.com/office/officeart/2018/2/layout/IconVerticalSolidList"/>
    <dgm:cxn modelId="{D71D626D-53F0-4367-B1A1-FFB09349534F}" type="presParOf" srcId="{32F448F0-5803-4F7E-86C9-E246818E69EA}" destId="{708B6D4B-AFB1-4362-ACA2-FBB56136A69F}" srcOrd="1" destOrd="0" presId="urn:microsoft.com/office/officeart/2018/2/layout/IconVerticalSolidList"/>
    <dgm:cxn modelId="{360E8B0F-B3A4-4BDC-87D9-45CE114672AD}" type="presParOf" srcId="{32F448F0-5803-4F7E-86C9-E246818E69EA}" destId="{FDB45C3E-165E-41B9-939A-0F0A3CEE6C2C}" srcOrd="2" destOrd="0" presId="urn:microsoft.com/office/officeart/2018/2/layout/IconVerticalSolidList"/>
    <dgm:cxn modelId="{95FB17BD-5AA2-4C3B-8D42-17D8EB31C0C3}" type="presParOf" srcId="{32F448F0-5803-4F7E-86C9-E246818E69EA}" destId="{CE735B5E-EA6C-4ABB-AC7D-4D4DC00188B5}" srcOrd="3" destOrd="0" presId="urn:microsoft.com/office/officeart/2018/2/layout/IconVerticalSolidList"/>
    <dgm:cxn modelId="{85BDF913-85DC-4B75-9F6B-D098B47A6EAE}" type="presParOf" srcId="{BD092449-D28B-4E28-B6CF-C2A1359391CB}" destId="{A932F545-EDB0-4EA4-B2B3-703B69DF0352}" srcOrd="3" destOrd="0" presId="urn:microsoft.com/office/officeart/2018/2/layout/IconVerticalSolidList"/>
    <dgm:cxn modelId="{AB42DFC2-794E-48BC-8744-3344DAD6240A}" type="presParOf" srcId="{BD092449-D28B-4E28-B6CF-C2A1359391CB}" destId="{A1B65888-164B-453C-84DC-C3F003835FF7}" srcOrd="4" destOrd="0" presId="urn:microsoft.com/office/officeart/2018/2/layout/IconVerticalSolidList"/>
    <dgm:cxn modelId="{39BCE6BD-4F4C-46F3-AAD7-3A34558B0EC8}" type="presParOf" srcId="{A1B65888-164B-453C-84DC-C3F003835FF7}" destId="{0FFBE07A-B967-40DC-A07E-3838CD276242}" srcOrd="0" destOrd="0" presId="urn:microsoft.com/office/officeart/2018/2/layout/IconVerticalSolidList"/>
    <dgm:cxn modelId="{ABEC10C9-E8DC-4429-A185-2667B4745AB2}" type="presParOf" srcId="{A1B65888-164B-453C-84DC-C3F003835FF7}" destId="{46B2B114-6CBB-4B5C-AF78-10A03762FDF2}" srcOrd="1" destOrd="0" presId="urn:microsoft.com/office/officeart/2018/2/layout/IconVerticalSolidList"/>
    <dgm:cxn modelId="{8CD17E5F-89D3-43E3-8B0F-22B3EBCB333C}" type="presParOf" srcId="{A1B65888-164B-453C-84DC-C3F003835FF7}" destId="{DCA9B4B4-C73C-4C37-A81E-863E886466D9}" srcOrd="2" destOrd="0" presId="urn:microsoft.com/office/officeart/2018/2/layout/IconVerticalSolidList"/>
    <dgm:cxn modelId="{C95D50A9-E24C-4EEA-B9B2-D336C0340422}" type="presParOf" srcId="{A1B65888-164B-453C-84DC-C3F003835FF7}" destId="{3669BFEB-F4B4-42EE-9700-558530157A96}" srcOrd="3" destOrd="0" presId="urn:microsoft.com/office/officeart/2018/2/layout/IconVerticalSolidList"/>
    <dgm:cxn modelId="{2CA53047-7E5C-4DE4-B5F0-0C9AE3A4AABE}" type="presParOf" srcId="{BD092449-D28B-4E28-B6CF-C2A1359391CB}" destId="{DBA473C2-2305-4A1C-8B78-2BF06B115596}" srcOrd="5" destOrd="0" presId="urn:microsoft.com/office/officeart/2018/2/layout/IconVerticalSolidList"/>
    <dgm:cxn modelId="{9B4111AB-6C23-4699-B8C7-3FA8738BAB9D}" type="presParOf" srcId="{BD092449-D28B-4E28-B6CF-C2A1359391CB}" destId="{50A2CC68-8872-4F46-A030-2F676ACA3C84}" srcOrd="6" destOrd="0" presId="urn:microsoft.com/office/officeart/2018/2/layout/IconVerticalSolidList"/>
    <dgm:cxn modelId="{FE82EDD0-19E5-4903-9DAC-7E2ED08BB759}" type="presParOf" srcId="{50A2CC68-8872-4F46-A030-2F676ACA3C84}" destId="{6E3B7A2E-4A6A-494D-A079-82BE3884354E}" srcOrd="0" destOrd="0" presId="urn:microsoft.com/office/officeart/2018/2/layout/IconVerticalSolidList"/>
    <dgm:cxn modelId="{B285EF01-2EEE-496D-A5FC-64819A32ACAA}" type="presParOf" srcId="{50A2CC68-8872-4F46-A030-2F676ACA3C84}" destId="{65A01014-7E5C-444B-9A06-22CCCD2160F1}" srcOrd="1" destOrd="0" presId="urn:microsoft.com/office/officeart/2018/2/layout/IconVerticalSolidList"/>
    <dgm:cxn modelId="{79E169D9-F4F3-47AA-9415-6163FCA97728}" type="presParOf" srcId="{50A2CC68-8872-4F46-A030-2F676ACA3C84}" destId="{4BEE29AC-CE80-4093-B946-85D500B3E798}" srcOrd="2" destOrd="0" presId="urn:microsoft.com/office/officeart/2018/2/layout/IconVerticalSolidList"/>
    <dgm:cxn modelId="{0A549366-4E21-4AB1-90D8-F489AA6B1654}" type="presParOf" srcId="{50A2CC68-8872-4F46-A030-2F676ACA3C84}" destId="{75767545-8404-4070-951F-7C4F284D9BB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2EFEC-174D-4388-A990-7CD7CFD0A6B6}">
      <dsp:nvSpPr>
        <dsp:cNvPr id="0" name=""/>
        <dsp:cNvSpPr/>
      </dsp:nvSpPr>
      <dsp:spPr>
        <a:xfrm>
          <a:off x="0" y="1790"/>
          <a:ext cx="9697718" cy="9073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5212DD-DBF1-4CFB-B640-E8C8421EC472}">
      <dsp:nvSpPr>
        <dsp:cNvPr id="0" name=""/>
        <dsp:cNvSpPr/>
      </dsp:nvSpPr>
      <dsp:spPr>
        <a:xfrm>
          <a:off x="274473" y="205943"/>
          <a:ext cx="499042" cy="4990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4E7C51-4DCC-40D7-9013-EC3F2222C976}">
      <dsp:nvSpPr>
        <dsp:cNvPr id="0" name=""/>
        <dsp:cNvSpPr/>
      </dsp:nvSpPr>
      <dsp:spPr>
        <a:xfrm>
          <a:off x="1047988" y="1790"/>
          <a:ext cx="8649729" cy="90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28" tIns="96028" rIns="96028" bIns="96028" numCol="1" spcCol="1270" anchor="ctr" anchorCtr="0">
          <a:noAutofit/>
        </a:bodyPr>
        <a:lstStyle/>
        <a:p>
          <a:pPr marL="0" lvl="0" indent="0" algn="l" defTabSz="933450">
            <a:lnSpc>
              <a:spcPct val="100000"/>
            </a:lnSpc>
            <a:spcBef>
              <a:spcPct val="0"/>
            </a:spcBef>
            <a:spcAft>
              <a:spcPct val="35000"/>
            </a:spcAft>
            <a:buNone/>
          </a:pPr>
          <a:r>
            <a:rPr lang="en-US" sz="2100" b="0" i="0" kern="1200" baseline="0">
              <a:latin typeface="Neue Haas Grotesk Text Pro" panose="020B0504020202020204" pitchFamily="34" charset="0"/>
            </a:rPr>
            <a:t>Space and water heating account for over 90% of gas usage in homes in the Mountain West.</a:t>
          </a:r>
          <a:endParaRPr lang="en-US" sz="2100" kern="1200">
            <a:latin typeface="Neue Haas Grotesk Text Pro" panose="020B0504020202020204" pitchFamily="34" charset="0"/>
          </a:endParaRPr>
        </a:p>
      </dsp:txBody>
      <dsp:txXfrm>
        <a:off x="1047988" y="1790"/>
        <a:ext cx="8649729" cy="907349"/>
      </dsp:txXfrm>
    </dsp:sp>
    <dsp:sp modelId="{E27C73B2-521C-4A94-8950-F719B26DEE0E}">
      <dsp:nvSpPr>
        <dsp:cNvPr id="0" name=""/>
        <dsp:cNvSpPr/>
      </dsp:nvSpPr>
      <dsp:spPr>
        <a:xfrm>
          <a:off x="0" y="1135977"/>
          <a:ext cx="9697718" cy="9073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4EE982-FAE3-4BAB-9263-5A85968409EB}">
      <dsp:nvSpPr>
        <dsp:cNvPr id="0" name=""/>
        <dsp:cNvSpPr/>
      </dsp:nvSpPr>
      <dsp:spPr>
        <a:xfrm>
          <a:off x="274473" y="1340130"/>
          <a:ext cx="499042" cy="4990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702E52-AD04-4D4E-8A03-29F370B97977}">
      <dsp:nvSpPr>
        <dsp:cNvPr id="0" name=""/>
        <dsp:cNvSpPr/>
      </dsp:nvSpPr>
      <dsp:spPr>
        <a:xfrm>
          <a:off x="1047988" y="1135977"/>
          <a:ext cx="8649729" cy="90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28" tIns="96028" rIns="96028" bIns="96028" numCol="1" spcCol="1270" anchor="ctr" anchorCtr="0">
          <a:noAutofit/>
        </a:bodyPr>
        <a:lstStyle/>
        <a:p>
          <a:pPr marL="0" lvl="0" indent="0" algn="l" defTabSz="933450">
            <a:lnSpc>
              <a:spcPct val="100000"/>
            </a:lnSpc>
            <a:spcBef>
              <a:spcPct val="0"/>
            </a:spcBef>
            <a:spcAft>
              <a:spcPct val="35000"/>
            </a:spcAft>
            <a:buNone/>
          </a:pPr>
          <a:r>
            <a:rPr lang="en-US" sz="2100" b="0" i="0" kern="1200" baseline="0">
              <a:latin typeface="Neue Haas Grotesk Text Pro" panose="020B0504020202020204" pitchFamily="34" charset="0"/>
            </a:rPr>
            <a:t>Efficiency and electrification are complementary</a:t>
          </a:r>
          <a:endParaRPr lang="en-US" sz="2100" kern="1200">
            <a:latin typeface="Neue Haas Grotesk Text Pro" panose="020B0504020202020204" pitchFamily="34" charset="0"/>
          </a:endParaRPr>
        </a:p>
      </dsp:txBody>
      <dsp:txXfrm>
        <a:off x="1047988" y="1135977"/>
        <a:ext cx="8649729" cy="907349"/>
      </dsp:txXfrm>
    </dsp:sp>
    <dsp:sp modelId="{3D373FAD-600E-4C7F-9F88-275198AAEDF5}">
      <dsp:nvSpPr>
        <dsp:cNvPr id="0" name=""/>
        <dsp:cNvSpPr/>
      </dsp:nvSpPr>
      <dsp:spPr>
        <a:xfrm>
          <a:off x="0" y="2270164"/>
          <a:ext cx="9697718" cy="9073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070D9-2B74-4FE6-BD78-F58D710DF4F0}">
      <dsp:nvSpPr>
        <dsp:cNvPr id="0" name=""/>
        <dsp:cNvSpPr/>
      </dsp:nvSpPr>
      <dsp:spPr>
        <a:xfrm>
          <a:off x="274473" y="2474317"/>
          <a:ext cx="499042" cy="49904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7793B3-CDC0-4252-82E5-E1F267EC0F5B}">
      <dsp:nvSpPr>
        <dsp:cNvPr id="0" name=""/>
        <dsp:cNvSpPr/>
      </dsp:nvSpPr>
      <dsp:spPr>
        <a:xfrm>
          <a:off x="1047988" y="2270164"/>
          <a:ext cx="8649729" cy="90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28" tIns="96028" rIns="96028" bIns="96028" numCol="1" spcCol="1270" anchor="ctr" anchorCtr="0">
          <a:noAutofit/>
        </a:bodyPr>
        <a:lstStyle/>
        <a:p>
          <a:pPr marL="0" lvl="0" indent="0" algn="l" defTabSz="933450">
            <a:lnSpc>
              <a:spcPct val="100000"/>
            </a:lnSpc>
            <a:spcBef>
              <a:spcPct val="0"/>
            </a:spcBef>
            <a:spcAft>
              <a:spcPct val="35000"/>
            </a:spcAft>
            <a:buNone/>
          </a:pPr>
          <a:r>
            <a:rPr lang="en-US" sz="2100" b="0" i="0" kern="1200" baseline="0">
              <a:latin typeface="Neue Haas Grotesk Text Pro" panose="020B0504020202020204" pitchFamily="34" charset="0"/>
            </a:rPr>
            <a:t>Opportunities to replace gas appliances at end of life with electric alternatives</a:t>
          </a:r>
          <a:endParaRPr lang="en-US" sz="2100" kern="1200">
            <a:latin typeface="Neue Haas Grotesk Text Pro" panose="020B0504020202020204" pitchFamily="34" charset="0"/>
          </a:endParaRPr>
        </a:p>
      </dsp:txBody>
      <dsp:txXfrm>
        <a:off x="1047988" y="2270164"/>
        <a:ext cx="8649729" cy="907349"/>
      </dsp:txXfrm>
    </dsp:sp>
    <dsp:sp modelId="{0337DA2C-3A2D-47EE-AB65-6BF6DBA0306D}">
      <dsp:nvSpPr>
        <dsp:cNvPr id="0" name=""/>
        <dsp:cNvSpPr/>
      </dsp:nvSpPr>
      <dsp:spPr>
        <a:xfrm>
          <a:off x="0" y="3404351"/>
          <a:ext cx="9697718" cy="9073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5FF8B2-CF22-4BB4-8315-6183239BDB11}">
      <dsp:nvSpPr>
        <dsp:cNvPr id="0" name=""/>
        <dsp:cNvSpPr/>
      </dsp:nvSpPr>
      <dsp:spPr>
        <a:xfrm>
          <a:off x="274473" y="3608504"/>
          <a:ext cx="499042" cy="49904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F1FD7C-5669-44F4-95D7-64FB4453FCE1}">
      <dsp:nvSpPr>
        <dsp:cNvPr id="0" name=""/>
        <dsp:cNvSpPr/>
      </dsp:nvSpPr>
      <dsp:spPr>
        <a:xfrm>
          <a:off x="1047988" y="3404351"/>
          <a:ext cx="8649729" cy="90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28" tIns="96028" rIns="96028" bIns="96028" numCol="1" spcCol="1270" anchor="ctr" anchorCtr="0">
          <a:noAutofit/>
        </a:bodyPr>
        <a:lstStyle/>
        <a:p>
          <a:pPr marL="0" lvl="0" indent="0" algn="l" defTabSz="933450">
            <a:lnSpc>
              <a:spcPct val="100000"/>
            </a:lnSpc>
            <a:spcBef>
              <a:spcPct val="0"/>
            </a:spcBef>
            <a:spcAft>
              <a:spcPct val="35000"/>
            </a:spcAft>
            <a:buNone/>
          </a:pPr>
          <a:r>
            <a:rPr lang="en-US" sz="2100" b="0" i="0" kern="1200" baseline="0">
              <a:latin typeface="Neue Haas Grotesk Text Pro" panose="020B0504020202020204" pitchFamily="34" charset="0"/>
            </a:rPr>
            <a:t>Other resources like hydrogen and renewable natural gas (RNG) are limited in their use in buildings, and very expensive.</a:t>
          </a:r>
          <a:endParaRPr lang="en-US" sz="2100" kern="1200">
            <a:latin typeface="Neue Haas Grotesk Text Pro" panose="020B0504020202020204" pitchFamily="34" charset="0"/>
          </a:endParaRPr>
        </a:p>
      </dsp:txBody>
      <dsp:txXfrm>
        <a:off x="1047988" y="3404351"/>
        <a:ext cx="8649729" cy="907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5DFC6-7140-4005-BA55-A41DD1A7BA00}">
      <dsp:nvSpPr>
        <dsp:cNvPr id="0" name=""/>
        <dsp:cNvSpPr/>
      </dsp:nvSpPr>
      <dsp:spPr>
        <a:xfrm>
          <a:off x="0" y="1922"/>
          <a:ext cx="9697719" cy="9741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783393-8A6D-4EEF-8746-FF38F7971BF6}">
      <dsp:nvSpPr>
        <dsp:cNvPr id="0" name=""/>
        <dsp:cNvSpPr/>
      </dsp:nvSpPr>
      <dsp:spPr>
        <a:xfrm>
          <a:off x="294680" y="221105"/>
          <a:ext cx="535782" cy="5357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A8B618-45C6-4B3B-9E3D-4494C70AF805}">
      <dsp:nvSpPr>
        <dsp:cNvPr id="0" name=""/>
        <dsp:cNvSpPr/>
      </dsp:nvSpPr>
      <dsp:spPr>
        <a:xfrm>
          <a:off x="1125143" y="1922"/>
          <a:ext cx="8572575" cy="97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98" tIns="103098" rIns="103098" bIns="103098" numCol="1" spcCol="1270" anchor="ctr" anchorCtr="0">
          <a:noAutofit/>
        </a:bodyPr>
        <a:lstStyle/>
        <a:p>
          <a:pPr marL="0" lvl="0" indent="0" algn="l" defTabSz="977900">
            <a:lnSpc>
              <a:spcPct val="90000"/>
            </a:lnSpc>
            <a:spcBef>
              <a:spcPct val="0"/>
            </a:spcBef>
            <a:spcAft>
              <a:spcPct val="35000"/>
            </a:spcAft>
            <a:buNone/>
          </a:pPr>
          <a:r>
            <a:rPr lang="en-US" sz="2200" b="0" i="0" kern="1200" baseline="0">
              <a:latin typeface="Neue Haas Grotesk Text Pro" panose="020B0504020202020204" pitchFamily="34" charset="0"/>
            </a:rPr>
            <a:t>Gas infrastructure savings: $51 million in 2030 (conservative estimate)</a:t>
          </a:r>
          <a:endParaRPr lang="en-US" sz="2200" kern="1200">
            <a:latin typeface="Neue Haas Grotesk Text Pro" panose="020B0504020202020204" pitchFamily="34" charset="0"/>
          </a:endParaRPr>
        </a:p>
      </dsp:txBody>
      <dsp:txXfrm>
        <a:off x="1125143" y="1922"/>
        <a:ext cx="8572575" cy="974149"/>
      </dsp:txXfrm>
    </dsp:sp>
    <dsp:sp modelId="{DA340D58-EB9C-4EB4-B128-C0616B132B06}">
      <dsp:nvSpPr>
        <dsp:cNvPr id="0" name=""/>
        <dsp:cNvSpPr/>
      </dsp:nvSpPr>
      <dsp:spPr>
        <a:xfrm>
          <a:off x="0" y="1219609"/>
          <a:ext cx="9697719" cy="9741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3C09B-D750-42A6-B7D6-4AC99CD4F306}">
      <dsp:nvSpPr>
        <dsp:cNvPr id="0" name=""/>
        <dsp:cNvSpPr/>
      </dsp:nvSpPr>
      <dsp:spPr>
        <a:xfrm>
          <a:off x="294680" y="1438793"/>
          <a:ext cx="535782" cy="5357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AC93FA-79B1-4B9A-85BA-0133EA34CD90}">
      <dsp:nvSpPr>
        <dsp:cNvPr id="0" name=""/>
        <dsp:cNvSpPr/>
      </dsp:nvSpPr>
      <dsp:spPr>
        <a:xfrm>
          <a:off x="1125143" y="1219609"/>
          <a:ext cx="8572575" cy="97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98" tIns="103098" rIns="103098" bIns="103098" numCol="1" spcCol="1270" anchor="ctr" anchorCtr="0">
          <a:noAutofit/>
        </a:bodyPr>
        <a:lstStyle/>
        <a:p>
          <a:pPr marL="0" lvl="0" indent="0" algn="l" defTabSz="977900">
            <a:lnSpc>
              <a:spcPct val="90000"/>
            </a:lnSpc>
            <a:spcBef>
              <a:spcPct val="0"/>
            </a:spcBef>
            <a:spcAft>
              <a:spcPct val="35000"/>
            </a:spcAft>
            <a:buNone/>
          </a:pPr>
          <a:r>
            <a:rPr lang="en-US" sz="2200" b="0" i="0" kern="1200" baseline="0">
              <a:latin typeface="Neue Haas Grotesk Text Pro" panose="020B0504020202020204" pitchFamily="34" charset="0"/>
            </a:rPr>
            <a:t>Social cost of avoided carbon: $200 million in 2030</a:t>
          </a:r>
          <a:endParaRPr lang="en-US" sz="2200" kern="1200">
            <a:latin typeface="Neue Haas Grotesk Text Pro" panose="020B0504020202020204" pitchFamily="34" charset="0"/>
          </a:endParaRPr>
        </a:p>
      </dsp:txBody>
      <dsp:txXfrm>
        <a:off x="1125143" y="1219609"/>
        <a:ext cx="8572575" cy="974149"/>
      </dsp:txXfrm>
    </dsp:sp>
    <dsp:sp modelId="{4F96A3C7-853E-420A-8C89-9841AC5D1BA6}">
      <dsp:nvSpPr>
        <dsp:cNvPr id="0" name=""/>
        <dsp:cNvSpPr/>
      </dsp:nvSpPr>
      <dsp:spPr>
        <a:xfrm>
          <a:off x="0" y="2437296"/>
          <a:ext cx="9697719" cy="9741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BD5BF1-7393-483D-ABE5-2697CB932978}">
      <dsp:nvSpPr>
        <dsp:cNvPr id="0" name=""/>
        <dsp:cNvSpPr/>
      </dsp:nvSpPr>
      <dsp:spPr>
        <a:xfrm>
          <a:off x="294680" y="2656480"/>
          <a:ext cx="535782" cy="5357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669379-56D5-4A1E-9AA6-F46D4E81269A}">
      <dsp:nvSpPr>
        <dsp:cNvPr id="0" name=""/>
        <dsp:cNvSpPr/>
      </dsp:nvSpPr>
      <dsp:spPr>
        <a:xfrm>
          <a:off x="1125143" y="2437296"/>
          <a:ext cx="8572575" cy="97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98" tIns="103098" rIns="103098" bIns="103098" numCol="1" spcCol="1270" anchor="ctr" anchorCtr="0">
          <a:noAutofit/>
        </a:bodyPr>
        <a:lstStyle/>
        <a:p>
          <a:pPr marL="0" lvl="0" indent="0" algn="l" defTabSz="977900">
            <a:lnSpc>
              <a:spcPct val="90000"/>
            </a:lnSpc>
            <a:spcBef>
              <a:spcPct val="0"/>
            </a:spcBef>
            <a:spcAft>
              <a:spcPct val="35000"/>
            </a:spcAft>
            <a:buNone/>
          </a:pPr>
          <a:r>
            <a:rPr lang="en-US" sz="2200" b="0" i="0" kern="1200" baseline="0">
              <a:latin typeface="Neue Haas Grotesk Text Pro" panose="020B0504020202020204" pitchFamily="34" charset="0"/>
            </a:rPr>
            <a:t>Improved home comfort, air quality, and cooling access</a:t>
          </a:r>
          <a:endParaRPr lang="en-US" sz="2200" kern="1200">
            <a:latin typeface="Neue Haas Grotesk Text Pro" panose="020B0504020202020204" pitchFamily="34" charset="0"/>
          </a:endParaRPr>
        </a:p>
      </dsp:txBody>
      <dsp:txXfrm>
        <a:off x="1125143" y="2437296"/>
        <a:ext cx="8572575" cy="974149"/>
      </dsp:txXfrm>
    </dsp:sp>
    <dsp:sp modelId="{DF2E9554-95D7-4D61-8AD6-D8E353881787}">
      <dsp:nvSpPr>
        <dsp:cNvPr id="0" name=""/>
        <dsp:cNvSpPr/>
      </dsp:nvSpPr>
      <dsp:spPr>
        <a:xfrm>
          <a:off x="0" y="3654984"/>
          <a:ext cx="9697719" cy="9741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0470F0-4190-47D1-A86E-3D8E92DC13A8}">
      <dsp:nvSpPr>
        <dsp:cNvPr id="0" name=""/>
        <dsp:cNvSpPr/>
      </dsp:nvSpPr>
      <dsp:spPr>
        <a:xfrm>
          <a:off x="294680" y="3874167"/>
          <a:ext cx="535782" cy="5357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491A74-A2EB-47CD-88F4-B01C80EFB387}">
      <dsp:nvSpPr>
        <dsp:cNvPr id="0" name=""/>
        <dsp:cNvSpPr/>
      </dsp:nvSpPr>
      <dsp:spPr>
        <a:xfrm>
          <a:off x="1125143" y="3654984"/>
          <a:ext cx="8572575" cy="97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98" tIns="103098" rIns="103098" bIns="103098" numCol="1" spcCol="1270" anchor="ctr" anchorCtr="0">
          <a:noAutofit/>
        </a:bodyPr>
        <a:lstStyle/>
        <a:p>
          <a:pPr marL="0" lvl="0" indent="0" algn="l" defTabSz="977900">
            <a:lnSpc>
              <a:spcPct val="90000"/>
            </a:lnSpc>
            <a:spcBef>
              <a:spcPct val="0"/>
            </a:spcBef>
            <a:spcAft>
              <a:spcPct val="35000"/>
            </a:spcAft>
            <a:buNone/>
          </a:pPr>
          <a:r>
            <a:rPr lang="en-US" sz="2200" b="0" i="0" kern="1200" baseline="0">
              <a:latin typeface="Neue Haas Grotesk Text Pro" panose="020B0504020202020204" pitchFamily="34" charset="0"/>
            </a:rPr>
            <a:t>Market transformation reduces incentives needed after 2030 (but still continues to reduce emissions!)</a:t>
          </a:r>
          <a:endParaRPr lang="en-US" sz="2200" kern="1200">
            <a:latin typeface="Neue Haas Grotesk Text Pro" panose="020B0504020202020204" pitchFamily="34" charset="0"/>
          </a:endParaRPr>
        </a:p>
      </dsp:txBody>
      <dsp:txXfrm>
        <a:off x="1125143" y="3654984"/>
        <a:ext cx="8572575" cy="974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7843F-23EC-4D12-94BC-0632EAFDE804}">
      <dsp:nvSpPr>
        <dsp:cNvPr id="0" name=""/>
        <dsp:cNvSpPr/>
      </dsp:nvSpPr>
      <dsp:spPr>
        <a:xfrm>
          <a:off x="0" y="1866"/>
          <a:ext cx="9774936" cy="9459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370AA4-FCE4-4937-B0D9-C57CFBB84E37}">
      <dsp:nvSpPr>
        <dsp:cNvPr id="0" name=""/>
        <dsp:cNvSpPr/>
      </dsp:nvSpPr>
      <dsp:spPr>
        <a:xfrm>
          <a:off x="286154" y="214708"/>
          <a:ext cx="520280" cy="5202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876D0A-4F6C-4633-9062-8B2819A35956}">
      <dsp:nvSpPr>
        <dsp:cNvPr id="0" name=""/>
        <dsp:cNvSpPr/>
      </dsp:nvSpPr>
      <dsp:spPr>
        <a:xfrm>
          <a:off x="1092588" y="1866"/>
          <a:ext cx="8682347" cy="94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Neue Haas Grotesk Text Pro" panose="020B0504020202020204" pitchFamily="34" charset="0"/>
            </a:rPr>
            <a:t>Swapping gas appliances for electric ones and implementing building energy efficiency measures can help facilitate healthy and safe indoor air quality</a:t>
          </a:r>
          <a:endParaRPr lang="en-US" sz="1800" kern="1200">
            <a:latin typeface="Neue Haas Grotesk Text Pro" panose="020B0504020202020204" pitchFamily="34" charset="0"/>
          </a:endParaRPr>
        </a:p>
      </dsp:txBody>
      <dsp:txXfrm>
        <a:off x="1092588" y="1866"/>
        <a:ext cx="8682347" cy="945964"/>
      </dsp:txXfrm>
    </dsp:sp>
    <dsp:sp modelId="{E3A00641-D953-422D-854B-24FE1EA67852}">
      <dsp:nvSpPr>
        <dsp:cNvPr id="0" name=""/>
        <dsp:cNvSpPr/>
      </dsp:nvSpPr>
      <dsp:spPr>
        <a:xfrm>
          <a:off x="0" y="1184321"/>
          <a:ext cx="9774936" cy="9459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8B6D4B-AFB1-4362-ACA2-FBB56136A69F}">
      <dsp:nvSpPr>
        <dsp:cNvPr id="0" name=""/>
        <dsp:cNvSpPr/>
      </dsp:nvSpPr>
      <dsp:spPr>
        <a:xfrm>
          <a:off x="286154" y="1397163"/>
          <a:ext cx="520280" cy="52028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735B5E-EA6C-4ABB-AC7D-4D4DC00188B5}">
      <dsp:nvSpPr>
        <dsp:cNvPr id="0" name=""/>
        <dsp:cNvSpPr/>
      </dsp:nvSpPr>
      <dsp:spPr>
        <a:xfrm>
          <a:off x="1092588" y="1184321"/>
          <a:ext cx="8682347" cy="94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Neue Haas Grotesk Text Pro" panose="020B0504020202020204" pitchFamily="34" charset="0"/>
            </a:rPr>
            <a:t>Electrification can reduce heating bills; that benefit increases when efficiency upgrades are paired with electrification </a:t>
          </a:r>
          <a:endParaRPr lang="en-US" sz="1800" kern="1200">
            <a:latin typeface="Neue Haas Grotesk Text Pro" panose="020B0504020202020204" pitchFamily="34" charset="0"/>
          </a:endParaRPr>
        </a:p>
      </dsp:txBody>
      <dsp:txXfrm>
        <a:off x="1092588" y="1184321"/>
        <a:ext cx="8682347" cy="945964"/>
      </dsp:txXfrm>
    </dsp:sp>
    <dsp:sp modelId="{0FFBE07A-B967-40DC-A07E-3838CD276242}">
      <dsp:nvSpPr>
        <dsp:cNvPr id="0" name=""/>
        <dsp:cNvSpPr/>
      </dsp:nvSpPr>
      <dsp:spPr>
        <a:xfrm>
          <a:off x="0" y="2366776"/>
          <a:ext cx="9774936" cy="9459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B2B114-6CBB-4B5C-AF78-10A03762FDF2}">
      <dsp:nvSpPr>
        <dsp:cNvPr id="0" name=""/>
        <dsp:cNvSpPr/>
      </dsp:nvSpPr>
      <dsp:spPr>
        <a:xfrm>
          <a:off x="286154" y="2579618"/>
          <a:ext cx="520280" cy="5202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69BFEB-F4B4-42EE-9700-558530157A96}">
      <dsp:nvSpPr>
        <dsp:cNvPr id="0" name=""/>
        <dsp:cNvSpPr/>
      </dsp:nvSpPr>
      <dsp:spPr>
        <a:xfrm>
          <a:off x="1092588" y="2366776"/>
          <a:ext cx="8682347" cy="94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Neue Haas Grotesk Text Pro" panose="020B0504020202020204" pitchFamily="34" charset="0"/>
            </a:rPr>
            <a:t>30% of Denver residents do not have air conditioning – heat pumps can help households access AC during increasingly hot summers</a:t>
          </a:r>
          <a:endParaRPr lang="en-US" sz="1800" kern="1200">
            <a:latin typeface="Neue Haas Grotesk Text Pro" panose="020B0504020202020204" pitchFamily="34" charset="0"/>
          </a:endParaRPr>
        </a:p>
      </dsp:txBody>
      <dsp:txXfrm>
        <a:off x="1092588" y="2366776"/>
        <a:ext cx="8682347" cy="945964"/>
      </dsp:txXfrm>
    </dsp:sp>
    <dsp:sp modelId="{6E3B7A2E-4A6A-494D-A079-82BE3884354E}">
      <dsp:nvSpPr>
        <dsp:cNvPr id="0" name=""/>
        <dsp:cNvSpPr/>
      </dsp:nvSpPr>
      <dsp:spPr>
        <a:xfrm>
          <a:off x="0" y="3549231"/>
          <a:ext cx="9774936" cy="9459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A01014-7E5C-444B-9A06-22CCCD2160F1}">
      <dsp:nvSpPr>
        <dsp:cNvPr id="0" name=""/>
        <dsp:cNvSpPr/>
      </dsp:nvSpPr>
      <dsp:spPr>
        <a:xfrm>
          <a:off x="286154" y="3762073"/>
          <a:ext cx="520280" cy="5202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767545-8404-4070-951F-7C4F284D9BB9}">
      <dsp:nvSpPr>
        <dsp:cNvPr id="0" name=""/>
        <dsp:cNvSpPr/>
      </dsp:nvSpPr>
      <dsp:spPr>
        <a:xfrm>
          <a:off x="1092588" y="3549231"/>
          <a:ext cx="8682347" cy="94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15" tIns="100115" rIns="100115" bIns="100115"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Neue Haas Grotesk Text Pro" panose="020B0504020202020204" pitchFamily="34" charset="0"/>
            </a:rPr>
            <a:t>Moving toward electrification and energy efficiency won’t undermine our climate pollution reduction goals</a:t>
          </a:r>
          <a:endParaRPr lang="en-US" sz="1800" kern="1200">
            <a:latin typeface="Neue Haas Grotesk Text Pro" panose="020B0504020202020204" pitchFamily="34" charset="0"/>
          </a:endParaRPr>
        </a:p>
      </dsp:txBody>
      <dsp:txXfrm>
        <a:off x="1092588" y="3549231"/>
        <a:ext cx="8682347" cy="9459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AEC912-471E-2B8C-1A5E-CA471D9BBB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E3181B-5452-54F5-C19A-BBE4B74C65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69E07A-806A-4B22-8CB1-9FD170EE9FAA}" type="datetimeFigureOut">
              <a:rPr lang="en-US" smtClean="0"/>
              <a:t>8/3/2023</a:t>
            </a:fld>
            <a:endParaRPr lang="en-US"/>
          </a:p>
        </p:txBody>
      </p:sp>
      <p:sp>
        <p:nvSpPr>
          <p:cNvPr id="4" name="Footer Placeholder 3">
            <a:extLst>
              <a:ext uri="{FF2B5EF4-FFF2-40B4-BE49-F238E27FC236}">
                <a16:creationId xmlns:a16="http://schemas.microsoft.com/office/drawing/2014/main" id="{101E48D3-5787-3CE2-2B93-8202810BD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0724C5-6D3B-8749-356C-EF2EB5F17F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F37932-8569-4064-9BA6-E315C326C779}" type="slidenum">
              <a:rPr lang="en-US" smtClean="0"/>
              <a:t>‹#›</a:t>
            </a:fld>
            <a:endParaRPr lang="en-US"/>
          </a:p>
        </p:txBody>
      </p:sp>
    </p:spTree>
    <p:extLst>
      <p:ext uri="{BB962C8B-B14F-4D97-AF65-F5344CB8AC3E}">
        <p14:creationId xmlns:p14="http://schemas.microsoft.com/office/powerpoint/2010/main" val="117911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87242-A081-4642-8C75-EEA4A6DEF173}" type="datetimeFigureOut">
              <a:rPr lang="en-US" smtClean="0"/>
              <a:t>8/3/2023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44452-C085-43ED-BA9B-1454B7470858}" type="slidenum">
              <a:rPr lang="en-US" smtClean="0"/>
              <a:t>‹#›</a:t>
            </a:fld>
            <a:endParaRPr lang="en-US"/>
          </a:p>
        </p:txBody>
      </p:sp>
    </p:spTree>
    <p:extLst>
      <p:ext uri="{BB962C8B-B14F-4D97-AF65-F5344CB8AC3E}">
        <p14:creationId xmlns:p14="http://schemas.microsoft.com/office/powerpoint/2010/main" val="415280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TPs: </a:t>
            </a:r>
          </a:p>
          <a:p>
            <a:r>
              <a:rPr lang="en-US"/>
              <a:t>Colorado set ambitious economy-wide emission reduction goals of 26% by 2025, 50% by 2030, and 100% by 2050, all below 2005 levels. In 2023, the Colorado legislature also established emission goals for interim years between 2030 and 2050. </a:t>
            </a:r>
          </a:p>
          <a:p>
            <a:endParaRPr lang="en-US"/>
          </a:p>
          <a:p>
            <a:r>
              <a:rPr lang="en-US"/>
              <a:t>The state has made significant progress in certain sectors, namely electricity. Most of Colorado’s electric utilities have plans to reduce their emissions by 80% below 2005 levels by 2030. This is critical, because we can leverage progress in the electric sector to electrify other sectors, like transportation and buildings. </a:t>
            </a:r>
          </a:p>
          <a:p>
            <a:endParaRPr lang="en-US"/>
          </a:p>
          <a:p>
            <a:r>
              <a:rPr lang="en-US"/>
              <a:t>Today we’re focusing on residential and commercial buildings, which represent approximately 16% of Colorado’s energy-related emissions. Emissions from these buildings primarily stems from burning natural gas for space- and water-heating. For example, in residences, space and water heating account for 93% of natural gas use.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Decarbonizing energy use in buildings is critical to meeting our economy-wide emission goals, which brings me to the legislation Colorado passed to address emissions from gas utilities.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AC544452-C085-43ED-BA9B-1454B7470858}" type="slidenum">
              <a:rPr lang="en-US" smtClean="0"/>
              <a:t>5</a:t>
            </a:fld>
            <a:endParaRPr lang="en-US"/>
          </a:p>
        </p:txBody>
      </p:sp>
    </p:spTree>
    <p:extLst>
      <p:ext uri="{BB962C8B-B14F-4D97-AF65-F5344CB8AC3E}">
        <p14:creationId xmlns:p14="http://schemas.microsoft.com/office/powerpoint/2010/main" val="4125598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TPs: </a:t>
            </a: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In 2021, the Colorado legislature passed nation-leading legislation in Senate bill 264, which established a clean heat standard for gas utilities. Under the legislation, gas utilities have a goal of reducing emissions 4% by 2025 and 22% by 2030, relative to 2015 levels. </a:t>
            </a:r>
          </a:p>
          <a:p>
            <a:pPr marL="0" marR="0">
              <a:lnSpc>
                <a:spcPct val="107000"/>
              </a:lnSpc>
              <a:spcBef>
                <a:spcPts val="0"/>
              </a:spcBef>
              <a:spcAft>
                <a:spcPts val="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Those goals cover emissions from customers end use and methane leakage on the distribution system.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The legislation established a suite of eligible measures, listed here.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Through 2022, the PUC held an extensive rulemaking to establish the rules for utilities to file clean heat plans. Xcel filed its first clean heat plan on August 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WRA, SWEEP, and NRDC worked over the past 6 months to develop our analysis and report, A Path to Pollution-Free Buildings, with the goal of identifying the suite of strategies needed to meet Xcel’s 2030 emission goals. We wanted to understand the level of appliance adoption and utility investment needed to achieve the emission reduction goals. The analysis finds that two clean heat resources – energy efficiency and beneficial electrification- can achieve the needed reductions, though this requires robust utility programming and a market transformation.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Again, as I noted earlier, decarbonizing energy use in buildings is critical to meeting our economy-wide emission goals. And because appliances like furnaces have a long lifetime, it is critical to start now.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Today, our panelists will discuss the details of the analysis, including what is required to meet the 2030 goals; the cost-effectiveness of different clean heat resources; and how we can best deploy these measures in a way that promotes equity, improves air quality, and ensures low- and moderate-income customers benefit from this transition.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544452-C085-43ED-BA9B-1454B7470858}" type="slidenum">
              <a:rPr lang="en-US" smtClean="0"/>
              <a:t>6</a:t>
            </a:fld>
            <a:endParaRPr lang="en-US"/>
          </a:p>
        </p:txBody>
      </p:sp>
    </p:spTree>
    <p:extLst>
      <p:ext uri="{BB962C8B-B14F-4D97-AF65-F5344CB8AC3E}">
        <p14:creationId xmlns:p14="http://schemas.microsoft.com/office/powerpoint/2010/main" val="322335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r>
              <a:rPr lang="en-US" sz="2400">
                <a:effectLst/>
                <a:latin typeface="Neue Haas Grotesk Display Pro 45 Light"/>
                <a:ea typeface="Neue Haas Grotesk Display Pro 45 Light"/>
                <a:cs typeface="Neue Haas Grotesk Display Pro 45 Light"/>
                <a:sym typeface="Neue Haas Grotesk Display Pro 45 Light"/>
              </a:rPr>
              <a:t>JAMES: </a:t>
            </a:r>
          </a:p>
          <a:p>
            <a:pPr lvl="1"/>
            <a:br>
              <a:rPr lang="en-US" sz="2400">
                <a:effectLst/>
                <a:latin typeface="Neue Haas Grotesk Display Pro 45 Light"/>
                <a:ea typeface="Neue Haas Grotesk Display Pro 45 Light"/>
                <a:cs typeface="Neue Haas Grotesk Display Pro 45 Light"/>
                <a:sym typeface="Neue Haas Grotesk Display Pro 45 Light"/>
              </a:rPr>
            </a:br>
            <a:r>
              <a:rPr lang="en-US" sz="2400"/>
              <a:t>    </a:t>
            </a:r>
            <a:r>
              <a:rPr lang="en-US"/>
              <a:t>If you are contacted directly, please loop in </a:t>
            </a:r>
            <a:r>
              <a:rPr lang="en-US" err="1"/>
              <a:t>MarComm</a:t>
            </a:r>
            <a:r>
              <a:rPr lang="en-US"/>
              <a:t>. In Colorado, several of you already have good relationships with reporters who will contact you directly. Even in these cases, it's important to give your program comms manager a heads-up that a reporter has approached you. </a:t>
            </a:r>
          </a:p>
          <a:p>
            <a:pPr lvl="1"/>
            <a:endParaRPr lang="en-US" sz="2400"/>
          </a:p>
          <a:p>
            <a:pPr lvl="1"/>
            <a:r>
              <a:rPr lang="en-US" sz="2400" err="1">
                <a:effectLst/>
                <a:latin typeface="Neue Haas Grotesk Display Pro 45 Light"/>
                <a:ea typeface="Neue Haas Grotesk Display Pro 45 Light"/>
                <a:cs typeface="Neue Haas Grotesk Display Pro 45 Light"/>
                <a:sym typeface="Neue Haas Grotesk Display Pro 45 Light"/>
              </a:rPr>
              <a:t>MarComm</a:t>
            </a:r>
            <a:r>
              <a:rPr lang="en-US" sz="2400">
                <a:effectLst/>
                <a:latin typeface="Neue Haas Grotesk Display Pro 45 Light"/>
                <a:ea typeface="Neue Haas Grotesk Display Pro 45 Light"/>
                <a:cs typeface="Neue Haas Grotesk Display Pro 45 Light"/>
                <a:sym typeface="Neue Haas Grotesk Display Pro 45 Light"/>
              </a:rPr>
              <a:t> will help to determine if the reporter, story and publication are a good fit</a:t>
            </a:r>
            <a:r>
              <a:rPr lang="en-US" sz="2400"/>
              <a:t>. In most cases, the comms managers have relationships with reporters or familiarity with outlets, and we will use our knowledge to help you best</a:t>
            </a:r>
          </a:p>
          <a:p>
            <a:pPr lvl="1"/>
            <a:r>
              <a:rPr lang="en-US" sz="2400"/>
              <a:t>prepare for interviews. Also, there can be coalition dynamics that may play into how we respond to the media and what we say. This is more common in Nevada, where comms leads work together in an organized coalition.  </a:t>
            </a:r>
            <a:endParaRPr lang="en-US" sz="2400">
              <a:effectLst/>
              <a:latin typeface="Neue Haas Grotesk Display Pro 45 Light"/>
              <a:ea typeface="Neue Haas Grotesk Display Pro 45 Light"/>
              <a:cs typeface="Neue Haas Grotesk Display Pro 45 Light"/>
              <a:sym typeface="Neue Haas Grotesk Display Pro 45 Light"/>
            </a:endParaRP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We want an optimal forum to get your message out clearly</a:t>
            </a:r>
            <a:r>
              <a:rPr lang="en-US" sz="2400"/>
              <a:t>. </a:t>
            </a:r>
            <a:endParaRPr lang="en-US" sz="2400">
              <a:effectLst/>
              <a:latin typeface="Neue Haas Grotesk Display Pro 45 Light"/>
              <a:ea typeface="Neue Haas Grotesk Display Pro 45 Light"/>
              <a:cs typeface="Neue Haas Grotesk Display Pro 45 Light"/>
              <a:sym typeface="Neue Haas Grotesk Display Pro 45 Light"/>
            </a:endParaRP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That means knowing the angle of the piece</a:t>
            </a:r>
            <a:r>
              <a:rPr lang="en-US" sz="2400"/>
              <a:t>. Again, this is an area where your team's comms manager can help tremendously. We often work with reporters on story ideas and angles, and in those instances where a story comes to us organically – not as the result of a pitch or outreach – we want to make sure that we're giving the reporter what they need.</a:t>
            </a:r>
            <a:endParaRPr lang="en-US" sz="2400">
              <a:effectLst/>
              <a:latin typeface="Neue Haas Grotesk Display Pro 45 Light"/>
              <a:ea typeface="Neue Haas Grotesk Display Pro 45 Light"/>
              <a:cs typeface="Neue Haas Grotesk Display Pro 45 Light"/>
              <a:sym typeface="Neue Haas Grotesk Display Pro 45 Light"/>
            </a:endParaRP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Sometimes that means passing to a partner </a:t>
            </a:r>
            <a:r>
              <a:rPr lang="en-US" sz="2400"/>
              <a:t>organization. In particular, we may want EJ partners to take the lead as spokespeople on issues that directly effect their communities the most. </a:t>
            </a:r>
            <a:endParaRPr lang="en-US" sz="2400">
              <a:effectLst/>
              <a:latin typeface="Neue Haas Grotesk Display Pro 45 Light"/>
              <a:ea typeface="Neue Haas Grotesk Display Pro 45 Light"/>
              <a:cs typeface="Neue Haas Grotesk Display Pro 45 Light"/>
              <a:sym typeface="Neue Haas Grotesk Display Pro 45 Light"/>
            </a:endParaRP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We want to be strategic with our interviews – its quality, not quantity</a:t>
            </a:r>
            <a:r>
              <a:rPr lang="en-US" sz="2400"/>
              <a:t>. Earlier this year, the </a:t>
            </a:r>
            <a:r>
              <a:rPr lang="en-US" sz="2400" err="1"/>
              <a:t>MarComms</a:t>
            </a:r>
            <a:r>
              <a:rPr lang="en-US" sz="2400"/>
              <a:t> team developed a list of targeted news outlets – these are the priorities for messaging.</a:t>
            </a:r>
            <a:endParaRPr lang="en-US" sz="2400">
              <a:effectLst/>
              <a:latin typeface="Neue Haas Grotesk Display Pro 45 Light"/>
              <a:ea typeface="Neue Haas Grotesk Display Pro 45 Light"/>
              <a:cs typeface="Neue Haas Grotesk Display Pro 45 Light"/>
              <a:sym typeface="Neue Haas Grotesk Display Pro 45 Light"/>
            </a:endParaRPr>
          </a:p>
          <a:p>
            <a:endParaRPr lang="en-US"/>
          </a:p>
        </p:txBody>
      </p:sp>
    </p:spTree>
    <p:extLst>
      <p:ext uri="{BB962C8B-B14F-4D97-AF65-F5344CB8AC3E}">
        <p14:creationId xmlns:p14="http://schemas.microsoft.com/office/powerpoint/2010/main" val="3330961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r>
              <a:rPr lang="en-US" sz="2400">
                <a:effectLst/>
                <a:latin typeface="Neue Haas Grotesk Display Pro 45 Light"/>
                <a:ea typeface="Neue Haas Grotesk Display Pro 45 Light"/>
                <a:cs typeface="Neue Haas Grotesk Display Pro 45 Light"/>
                <a:sym typeface="Neue Haas Grotesk Display Pro 45 Light"/>
              </a:rPr>
              <a:t>JAMES: </a:t>
            </a:r>
          </a:p>
          <a:p>
            <a:pPr lvl="1"/>
            <a:br>
              <a:rPr lang="en-US" sz="2400">
                <a:effectLst/>
                <a:latin typeface="Neue Haas Grotesk Display Pro 45 Light"/>
                <a:ea typeface="Neue Haas Grotesk Display Pro 45 Light"/>
                <a:cs typeface="Neue Haas Grotesk Display Pro 45 Light"/>
                <a:sym typeface="Neue Haas Grotesk Display Pro 45 Light"/>
              </a:rPr>
            </a:br>
            <a:r>
              <a:rPr lang="en-US" sz="2400"/>
              <a:t>    </a:t>
            </a:r>
            <a:r>
              <a:rPr lang="en-US"/>
              <a:t>If you are contacted directly, please loop in </a:t>
            </a:r>
            <a:r>
              <a:rPr lang="en-US" err="1"/>
              <a:t>MarComm</a:t>
            </a:r>
            <a:r>
              <a:rPr lang="en-US"/>
              <a:t>. In Colorado, several of you already have good relationships with reporters who will contact you directly. Even in these cases, it's important to give your program comms manager a heads-up that a reporter has approached you. </a:t>
            </a:r>
          </a:p>
          <a:p>
            <a:pPr lvl="1"/>
            <a:endParaRPr lang="en-US" sz="2400"/>
          </a:p>
          <a:p>
            <a:pPr lvl="1"/>
            <a:r>
              <a:rPr lang="en-US" sz="2400" err="1">
                <a:effectLst/>
                <a:latin typeface="Neue Haas Grotesk Display Pro 45 Light"/>
                <a:ea typeface="Neue Haas Grotesk Display Pro 45 Light"/>
                <a:cs typeface="Neue Haas Grotesk Display Pro 45 Light"/>
                <a:sym typeface="Neue Haas Grotesk Display Pro 45 Light"/>
              </a:rPr>
              <a:t>MarComm</a:t>
            </a:r>
            <a:r>
              <a:rPr lang="en-US" sz="2400">
                <a:effectLst/>
                <a:latin typeface="Neue Haas Grotesk Display Pro 45 Light"/>
                <a:ea typeface="Neue Haas Grotesk Display Pro 45 Light"/>
                <a:cs typeface="Neue Haas Grotesk Display Pro 45 Light"/>
                <a:sym typeface="Neue Haas Grotesk Display Pro 45 Light"/>
              </a:rPr>
              <a:t> will help to determine if the reporter, story and publication are a good fit</a:t>
            </a:r>
            <a:r>
              <a:rPr lang="en-US" sz="2400"/>
              <a:t>. In most cases, the comms managers have relationships with reporters or familiarity with outlets, and we will use our knowledge to help you best</a:t>
            </a:r>
          </a:p>
          <a:p>
            <a:pPr lvl="1"/>
            <a:r>
              <a:rPr lang="en-US" sz="2400"/>
              <a:t>prepare for interviews. Also, there can be coalition dynamics that may play into how we respond to the media and what we say. This is more common in Nevada, where comms leads work together in an organized coalition.  </a:t>
            </a:r>
            <a:endParaRPr lang="en-US" sz="2400">
              <a:effectLst/>
              <a:latin typeface="Neue Haas Grotesk Display Pro 45 Light"/>
              <a:ea typeface="Neue Haas Grotesk Display Pro 45 Light"/>
              <a:cs typeface="Neue Haas Grotesk Display Pro 45 Light"/>
              <a:sym typeface="Neue Haas Grotesk Display Pro 45 Light"/>
            </a:endParaRP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We want an optimal forum to get your message out clearly</a:t>
            </a:r>
            <a:r>
              <a:rPr lang="en-US" sz="2400"/>
              <a:t>. </a:t>
            </a:r>
            <a:endParaRPr lang="en-US" sz="2400">
              <a:effectLst/>
              <a:latin typeface="Neue Haas Grotesk Display Pro 45 Light"/>
              <a:ea typeface="Neue Haas Grotesk Display Pro 45 Light"/>
              <a:cs typeface="Neue Haas Grotesk Display Pro 45 Light"/>
              <a:sym typeface="Neue Haas Grotesk Display Pro 45 Light"/>
            </a:endParaRP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That means knowing the angle of the piece</a:t>
            </a:r>
            <a:r>
              <a:rPr lang="en-US" sz="2400"/>
              <a:t>. Again, this is an area where your team's comms manager can help tremendously. We often work with reporters on story ideas and angles, and in those instances where a story comes to us organically – not as the result of a pitch or outreach – we want to make sure that we're giving the reporter what they need.</a:t>
            </a:r>
            <a:endParaRPr lang="en-US" sz="2400">
              <a:effectLst/>
              <a:latin typeface="Neue Haas Grotesk Display Pro 45 Light"/>
              <a:ea typeface="Neue Haas Grotesk Display Pro 45 Light"/>
              <a:cs typeface="Neue Haas Grotesk Display Pro 45 Light"/>
              <a:sym typeface="Neue Haas Grotesk Display Pro 45 Light"/>
            </a:endParaRP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Sometimes that means passing to a partner </a:t>
            </a:r>
            <a:r>
              <a:rPr lang="en-US" sz="2400"/>
              <a:t>organization. In particular, we may want EJ partners to take the lead as spokespeople on issues that directly effect their communities the most. </a:t>
            </a:r>
            <a:endParaRPr lang="en-US" sz="2400">
              <a:effectLst/>
              <a:latin typeface="Neue Haas Grotesk Display Pro 45 Light"/>
              <a:ea typeface="Neue Haas Grotesk Display Pro 45 Light"/>
              <a:cs typeface="Neue Haas Grotesk Display Pro 45 Light"/>
              <a:sym typeface="Neue Haas Grotesk Display Pro 45 Light"/>
            </a:endParaRP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We want to be strategic with our interviews – its quality, not quantity</a:t>
            </a:r>
            <a:r>
              <a:rPr lang="en-US" sz="2400"/>
              <a:t>. Earlier this year, the </a:t>
            </a:r>
            <a:r>
              <a:rPr lang="en-US" sz="2400" err="1"/>
              <a:t>MarComms</a:t>
            </a:r>
            <a:r>
              <a:rPr lang="en-US" sz="2400"/>
              <a:t> team developed a list of targeted news outlets – these are the priorities for messaging.</a:t>
            </a:r>
            <a:endParaRPr lang="en-US" sz="2400">
              <a:effectLst/>
              <a:latin typeface="Neue Haas Grotesk Display Pro 45 Light"/>
              <a:ea typeface="Neue Haas Grotesk Display Pro 45 Light"/>
              <a:cs typeface="Neue Haas Grotesk Display Pro 45 Light"/>
              <a:sym typeface="Neue Haas Grotesk Display Pro 45 Light"/>
            </a:endParaRPr>
          </a:p>
          <a:p>
            <a:endParaRPr lang="en-US"/>
          </a:p>
        </p:txBody>
      </p:sp>
    </p:spTree>
    <p:extLst>
      <p:ext uri="{BB962C8B-B14F-4D97-AF65-F5344CB8AC3E}">
        <p14:creationId xmlns:p14="http://schemas.microsoft.com/office/powerpoint/2010/main" val="3330961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r>
              <a:rPr lang="en-US" sz="2400">
                <a:effectLst/>
                <a:latin typeface="Neue Haas Grotesk Display Pro 45 Light"/>
                <a:ea typeface="Neue Haas Grotesk Display Pro 45 Light"/>
                <a:cs typeface="Neue Haas Grotesk Display Pro 45 Light"/>
                <a:sym typeface="Neue Haas Grotesk Display Pro 45 Light"/>
              </a:rPr>
              <a:t>JAMES</a:t>
            </a: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More info is not better – you can easily overwhelm, confuse or lose your audience with too much detail</a:t>
            </a: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Remember, the public knows less than you think – start with the basic</a:t>
            </a: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Avoid jargon and acronyms</a:t>
            </a: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Short and simple is best – not more than 30 seconds</a:t>
            </a:r>
          </a:p>
          <a:p>
            <a:endParaRPr lang="en-US"/>
          </a:p>
        </p:txBody>
      </p:sp>
    </p:spTree>
    <p:extLst>
      <p:ext uri="{BB962C8B-B14F-4D97-AF65-F5344CB8AC3E}">
        <p14:creationId xmlns:p14="http://schemas.microsoft.com/office/powerpoint/2010/main" val="1605780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ED5335-C87C-48DB-8FB6-BDFFED2097FD}" type="slidenum">
              <a:rPr lang="en-US" smtClean="0"/>
              <a:t>19</a:t>
            </a:fld>
            <a:endParaRPr lang="en-US"/>
          </a:p>
        </p:txBody>
      </p:sp>
    </p:spTree>
    <p:extLst>
      <p:ext uri="{BB962C8B-B14F-4D97-AF65-F5344CB8AC3E}">
        <p14:creationId xmlns:p14="http://schemas.microsoft.com/office/powerpoint/2010/main" val="617716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ED5335-C87C-48DB-8FB6-BDFFED2097FD}" type="slidenum">
              <a:rPr lang="en-US" smtClean="0"/>
              <a:t>20</a:t>
            </a:fld>
            <a:endParaRPr lang="en-US"/>
          </a:p>
        </p:txBody>
      </p:sp>
    </p:spTree>
    <p:extLst>
      <p:ext uri="{BB962C8B-B14F-4D97-AF65-F5344CB8AC3E}">
        <p14:creationId xmlns:p14="http://schemas.microsoft.com/office/powerpoint/2010/main" val="1749481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r>
              <a:rPr lang="en-US" sz="2400">
                <a:effectLst/>
                <a:latin typeface="Neue Haas Grotesk Display Pro 45 Light"/>
                <a:ea typeface="Neue Haas Grotesk Display Pro 45 Light"/>
                <a:cs typeface="Neue Haas Grotesk Display Pro 45 Light"/>
                <a:sym typeface="Neue Haas Grotesk Display Pro 45 Light"/>
              </a:rPr>
              <a:t>JAMES: </a:t>
            </a:r>
          </a:p>
          <a:p>
            <a:pPr lvl="1"/>
            <a:br>
              <a:rPr lang="en-US" sz="2400">
                <a:effectLst/>
                <a:latin typeface="Neue Haas Grotesk Display Pro 45 Light"/>
                <a:ea typeface="Neue Haas Grotesk Display Pro 45 Light"/>
                <a:cs typeface="Neue Haas Grotesk Display Pro 45 Light"/>
                <a:sym typeface="Neue Haas Grotesk Display Pro 45 Light"/>
              </a:rPr>
            </a:br>
            <a:r>
              <a:rPr lang="en-US" sz="2400"/>
              <a:t>    </a:t>
            </a:r>
            <a:r>
              <a:rPr lang="en-US"/>
              <a:t>If you are contacted directly, please loop in </a:t>
            </a:r>
            <a:r>
              <a:rPr lang="en-US" err="1"/>
              <a:t>MarComm</a:t>
            </a:r>
            <a:r>
              <a:rPr lang="en-US"/>
              <a:t>. In Colorado, several of you already have good relationships with reporters who will contact you directly. Even in these cases, it's important to give your program comms manager a heads-up that a reporter has approached you. </a:t>
            </a:r>
          </a:p>
          <a:p>
            <a:pPr lvl="1"/>
            <a:endParaRPr lang="en-US" sz="2400"/>
          </a:p>
          <a:p>
            <a:pPr lvl="1"/>
            <a:r>
              <a:rPr lang="en-US" sz="2400" err="1">
                <a:effectLst/>
                <a:latin typeface="Neue Haas Grotesk Display Pro 45 Light"/>
                <a:ea typeface="Neue Haas Grotesk Display Pro 45 Light"/>
                <a:cs typeface="Neue Haas Grotesk Display Pro 45 Light"/>
                <a:sym typeface="Neue Haas Grotesk Display Pro 45 Light"/>
              </a:rPr>
              <a:t>MarComm</a:t>
            </a:r>
            <a:r>
              <a:rPr lang="en-US" sz="2400">
                <a:effectLst/>
                <a:latin typeface="Neue Haas Grotesk Display Pro 45 Light"/>
                <a:ea typeface="Neue Haas Grotesk Display Pro 45 Light"/>
                <a:cs typeface="Neue Haas Grotesk Display Pro 45 Light"/>
                <a:sym typeface="Neue Haas Grotesk Display Pro 45 Light"/>
              </a:rPr>
              <a:t> will help to determine if the reporter, story and publication are a good fit</a:t>
            </a:r>
            <a:r>
              <a:rPr lang="en-US" sz="2400"/>
              <a:t>. In most cases, the comms managers have relationships with reporters or familiarity with outlets, and we will use our knowledge to help you best</a:t>
            </a:r>
          </a:p>
          <a:p>
            <a:pPr lvl="1"/>
            <a:r>
              <a:rPr lang="en-US" sz="2400"/>
              <a:t>prepare for interviews. Also, there can be coalition dynamics that may play into how we respond to the media and what we say. This is more common in Nevada, where comms leads work together in an organized coalition.  </a:t>
            </a:r>
            <a:endParaRPr lang="en-US" sz="2400">
              <a:effectLst/>
              <a:latin typeface="Neue Haas Grotesk Display Pro 45 Light"/>
              <a:ea typeface="Neue Haas Grotesk Display Pro 45 Light"/>
              <a:cs typeface="Neue Haas Grotesk Display Pro 45 Light"/>
              <a:sym typeface="Neue Haas Grotesk Display Pro 45 Light"/>
            </a:endParaRP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We want an optimal forum to get your message out clearly</a:t>
            </a:r>
            <a:r>
              <a:rPr lang="en-US" sz="2400"/>
              <a:t>. </a:t>
            </a:r>
            <a:endParaRPr lang="en-US" sz="2400">
              <a:effectLst/>
              <a:latin typeface="Neue Haas Grotesk Display Pro 45 Light"/>
              <a:ea typeface="Neue Haas Grotesk Display Pro 45 Light"/>
              <a:cs typeface="Neue Haas Grotesk Display Pro 45 Light"/>
              <a:sym typeface="Neue Haas Grotesk Display Pro 45 Light"/>
            </a:endParaRP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That means knowing the angle of the piece</a:t>
            </a:r>
            <a:r>
              <a:rPr lang="en-US" sz="2400"/>
              <a:t>. Again, this is an area where your team's comms manager can help tremendously. We often work with reporters on story ideas and angles, and in those instances where a story comes to us organically – not as the result of a pitch or outreach – we want to make sure that we're giving the reporter what they need.</a:t>
            </a:r>
            <a:endParaRPr lang="en-US" sz="2400">
              <a:effectLst/>
              <a:latin typeface="Neue Haas Grotesk Display Pro 45 Light"/>
              <a:ea typeface="Neue Haas Grotesk Display Pro 45 Light"/>
              <a:cs typeface="Neue Haas Grotesk Display Pro 45 Light"/>
              <a:sym typeface="Neue Haas Grotesk Display Pro 45 Light"/>
            </a:endParaRP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Sometimes that means passing to a partner </a:t>
            </a:r>
            <a:r>
              <a:rPr lang="en-US" sz="2400"/>
              <a:t>organization. In particular, we may want EJ partners to take the lead as spokespeople on issues that directly effect their communities the most. </a:t>
            </a:r>
            <a:endParaRPr lang="en-US" sz="2400">
              <a:effectLst/>
              <a:latin typeface="Neue Haas Grotesk Display Pro 45 Light"/>
              <a:ea typeface="Neue Haas Grotesk Display Pro 45 Light"/>
              <a:cs typeface="Neue Haas Grotesk Display Pro 45 Light"/>
              <a:sym typeface="Neue Haas Grotesk Display Pro 45 Light"/>
            </a:endParaRPr>
          </a:p>
          <a:p>
            <a:pPr lvl="1"/>
            <a:endParaRPr lang="en-US" sz="2400">
              <a:effectLst/>
              <a:latin typeface="Neue Haas Grotesk Display Pro 45 Light"/>
              <a:ea typeface="Neue Haas Grotesk Display Pro 45 Light"/>
              <a:cs typeface="Neue Haas Grotesk Display Pro 45 Light"/>
              <a:sym typeface="Neue Haas Grotesk Display Pro 45 Light"/>
            </a:endParaRPr>
          </a:p>
          <a:p>
            <a:pPr lvl="1"/>
            <a:r>
              <a:rPr lang="en-US" sz="2400">
                <a:effectLst/>
                <a:latin typeface="Neue Haas Grotesk Display Pro 45 Light"/>
                <a:ea typeface="Neue Haas Grotesk Display Pro 45 Light"/>
                <a:cs typeface="Neue Haas Grotesk Display Pro 45 Light"/>
                <a:sym typeface="Neue Haas Grotesk Display Pro 45 Light"/>
              </a:rPr>
              <a:t>We want to be strategic with our interviews – its quality, not quantity</a:t>
            </a:r>
            <a:r>
              <a:rPr lang="en-US" sz="2400"/>
              <a:t>. Earlier this year, the </a:t>
            </a:r>
            <a:r>
              <a:rPr lang="en-US" sz="2400" err="1"/>
              <a:t>MarComms</a:t>
            </a:r>
            <a:r>
              <a:rPr lang="en-US" sz="2400"/>
              <a:t> team developed a list of targeted news outlets – these are the priorities for messaging.</a:t>
            </a:r>
            <a:endParaRPr lang="en-US" sz="2400">
              <a:effectLst/>
              <a:latin typeface="Neue Haas Grotesk Display Pro 45 Light"/>
              <a:ea typeface="Neue Haas Grotesk Display Pro 45 Light"/>
              <a:cs typeface="Neue Haas Grotesk Display Pro 45 Light"/>
              <a:sym typeface="Neue Haas Grotesk Display Pro 45 Light"/>
            </a:endParaRPr>
          </a:p>
          <a:p>
            <a:endParaRPr lang="en-US"/>
          </a:p>
        </p:txBody>
      </p:sp>
    </p:spTree>
    <p:extLst>
      <p:ext uri="{BB962C8B-B14F-4D97-AF65-F5344CB8AC3E}">
        <p14:creationId xmlns:p14="http://schemas.microsoft.com/office/powerpoint/2010/main" val="62314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544452-C085-43ED-BA9B-1454B7470858}" type="slidenum">
              <a:rPr lang="en-US" smtClean="0"/>
              <a:t>30</a:t>
            </a:fld>
            <a:endParaRPr lang="en-US"/>
          </a:p>
        </p:txBody>
      </p:sp>
    </p:spTree>
    <p:extLst>
      <p:ext uri="{BB962C8B-B14F-4D97-AF65-F5344CB8AC3E}">
        <p14:creationId xmlns:p14="http://schemas.microsoft.com/office/powerpoint/2010/main" val="2820785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itle Here"/>
          <p:cNvSpPr txBox="1">
            <a:spLocks noGrp="1"/>
          </p:cNvSpPr>
          <p:nvPr>
            <p:ph type="body" sz="quarter" idx="22" hasCustomPrompt="1"/>
          </p:nvPr>
        </p:nvSpPr>
        <p:spPr>
          <a:xfrm>
            <a:off x="2408493" y="2569074"/>
            <a:ext cx="7216719" cy="1414617"/>
          </a:xfrm>
          <a:prstGeom prst="rect">
            <a:avLst/>
          </a:prstGeom>
        </p:spPr>
        <p:txBody>
          <a:bodyPr wrap="none">
            <a:spAutoFit/>
          </a:bodyPr>
          <a:lstStyle>
            <a:lvl1pPr marL="0" indent="0" algn="ctr">
              <a:buSzTx/>
              <a:buNone/>
              <a:defRPr sz="6500" b="1">
                <a:solidFill>
                  <a:srgbClr val="F1EFF0"/>
                </a:solidFill>
                <a:latin typeface="+mj-lt"/>
                <a:ea typeface="+mj-ea"/>
                <a:cs typeface="+mj-cs"/>
                <a:sym typeface="Neue Haas Grotesk Display Pro 75 Bold"/>
              </a:defRPr>
            </a:lvl1pPr>
          </a:lstStyle>
          <a:p>
            <a:pPr lvl="0"/>
            <a:r>
              <a:rPr lang="en-US"/>
              <a:t>Title of Presentation</a:t>
            </a:r>
          </a:p>
        </p:txBody>
      </p:sp>
      <p:sp>
        <p:nvSpPr>
          <p:cNvPr id="21" name="Name Surname"/>
          <p:cNvSpPr txBox="1">
            <a:spLocks noGrp="1"/>
          </p:cNvSpPr>
          <p:nvPr>
            <p:ph type="body" sz="quarter" idx="24" hasCustomPrompt="1"/>
          </p:nvPr>
        </p:nvSpPr>
        <p:spPr>
          <a:xfrm>
            <a:off x="4554785" y="4158932"/>
            <a:ext cx="3175000" cy="535145"/>
          </a:xfrm>
          <a:prstGeom prst="rect">
            <a:avLst/>
          </a:prstGeom>
        </p:spPr>
        <p:txBody>
          <a:bodyPr>
            <a:spAutoFit/>
          </a:bodyPr>
          <a:lstStyle>
            <a:lvl1pPr marL="0" indent="0" algn="ctr">
              <a:buSzTx/>
              <a:buNone/>
              <a:defRPr sz="2000">
                <a:solidFill>
                  <a:srgbClr val="F1EFF0"/>
                </a:solidFill>
                <a:latin typeface="+mn-lt"/>
                <a:ea typeface="+mn-ea"/>
                <a:cs typeface="+mn-cs"/>
                <a:sym typeface="Neue Haas Grotesk Display Pro 65 Medium"/>
              </a:defRPr>
            </a:lvl1pPr>
          </a:lstStyle>
          <a:p>
            <a:pPr lvl="0"/>
            <a:r>
              <a:rPr lang="en-US"/>
              <a:t>Presented By: Name</a:t>
            </a:r>
          </a:p>
        </p:txBody>
      </p:sp>
      <p:sp>
        <p:nvSpPr>
          <p:cNvPr id="23" name="westernresourceadvocates.org"/>
          <p:cNvSpPr txBox="1">
            <a:spLocks noGrp="1"/>
          </p:cNvSpPr>
          <p:nvPr>
            <p:ph type="body" sz="quarter" idx="26" hasCustomPrompt="1"/>
          </p:nvPr>
        </p:nvSpPr>
        <p:spPr>
          <a:xfrm>
            <a:off x="256712" y="5972607"/>
            <a:ext cx="3800285" cy="535145"/>
          </a:xfrm>
          <a:prstGeom prst="rect">
            <a:avLst/>
          </a:prstGeom>
        </p:spPr>
        <p:txBody>
          <a:bodyPr>
            <a:spAutoFit/>
          </a:bodyPr>
          <a:lstStyle>
            <a:lvl1pPr marL="0" indent="0" algn="ctr">
              <a:buSzTx/>
              <a:buNone/>
              <a:defRPr sz="2000">
                <a:solidFill>
                  <a:srgbClr val="FFFFFF"/>
                </a:solidFill>
              </a:defRPr>
            </a:lvl1pPr>
          </a:lstStyle>
          <a:p>
            <a:pPr lvl="0"/>
            <a:r>
              <a:rPr lang="en-US"/>
              <a:t>WesternResourceAdvocates.org</a:t>
            </a:r>
          </a:p>
        </p:txBody>
      </p:sp>
      <p:pic>
        <p:nvPicPr>
          <p:cNvPr id="3" name="Picture 2" descr="Icon&#10;&#10;Description automatically generated">
            <a:extLst>
              <a:ext uri="{FF2B5EF4-FFF2-40B4-BE49-F238E27FC236}">
                <a16:creationId xmlns:a16="http://schemas.microsoft.com/office/drawing/2014/main" id="{8F6CB32B-8B72-CD51-CDD3-8DC3B48833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40248" y="5912115"/>
            <a:ext cx="3495040" cy="651916"/>
          </a:xfrm>
          <a:prstGeom prst="rect">
            <a:avLst/>
          </a:prstGeom>
        </p:spPr>
      </p:pic>
    </p:spTree>
    <p:extLst>
      <p:ext uri="{BB962C8B-B14F-4D97-AF65-F5344CB8AC3E}">
        <p14:creationId xmlns:p14="http://schemas.microsoft.com/office/powerpoint/2010/main" val="358630153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D973-48C2-AA7C-3B8E-6D6C6D58BDE7}"/>
              </a:ext>
            </a:extLst>
          </p:cNvPr>
          <p:cNvSpPr>
            <a:spLocks noGrp="1"/>
          </p:cNvSpPr>
          <p:nvPr>
            <p:ph type="title" hasCustomPrompt="1"/>
          </p:nvPr>
        </p:nvSpPr>
        <p:spPr/>
        <p:txBody>
          <a:bodyPr/>
          <a:lstStyle>
            <a:lvl1pPr>
              <a:defRPr/>
            </a:lvl1pPr>
          </a:lstStyle>
          <a:p>
            <a:r>
              <a:rPr lang="en-US"/>
              <a:t>Slide Header</a:t>
            </a:r>
          </a:p>
        </p:txBody>
      </p:sp>
      <p:sp>
        <p:nvSpPr>
          <p:cNvPr id="3" name="Content Placeholder 2">
            <a:extLst>
              <a:ext uri="{FF2B5EF4-FFF2-40B4-BE49-F238E27FC236}">
                <a16:creationId xmlns:a16="http://schemas.microsoft.com/office/drawing/2014/main" id="{02DDE9FF-1D7B-14FF-E4ED-6E78115B97D8}"/>
              </a:ext>
            </a:extLst>
          </p:cNvPr>
          <p:cNvSpPr>
            <a:spLocks noGrp="1"/>
          </p:cNvSpPr>
          <p:nvPr>
            <p:ph sz="half" idx="1"/>
          </p:nvPr>
        </p:nvSpPr>
        <p:spPr>
          <a:xfrm>
            <a:off x="838200" y="1825625"/>
            <a:ext cx="5181600" cy="466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3B2F94-CFC8-C7B4-E04E-DD51F83D319D}"/>
              </a:ext>
            </a:extLst>
          </p:cNvPr>
          <p:cNvSpPr>
            <a:spLocks noGrp="1"/>
          </p:cNvSpPr>
          <p:nvPr>
            <p:ph sz="half" idx="2"/>
          </p:nvPr>
        </p:nvSpPr>
        <p:spPr>
          <a:xfrm>
            <a:off x="6172200" y="1825624"/>
            <a:ext cx="5181600" cy="4667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563477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EB65-64BD-0DAA-0019-94D1005877EC}"/>
              </a:ext>
            </a:extLst>
          </p:cNvPr>
          <p:cNvSpPr>
            <a:spLocks noGrp="1"/>
          </p:cNvSpPr>
          <p:nvPr>
            <p:ph type="title" hasCustomPrompt="1"/>
          </p:nvPr>
        </p:nvSpPr>
        <p:spPr>
          <a:xfrm>
            <a:off x="839788" y="365125"/>
            <a:ext cx="10515600" cy="1325563"/>
          </a:xfrm>
        </p:spPr>
        <p:txBody>
          <a:bodyPr/>
          <a:lstStyle>
            <a:lvl1pPr>
              <a:defRPr/>
            </a:lvl1pPr>
          </a:lstStyle>
          <a:p>
            <a:r>
              <a:rPr lang="en-US"/>
              <a:t>Slide Header</a:t>
            </a:r>
          </a:p>
        </p:txBody>
      </p:sp>
      <p:sp>
        <p:nvSpPr>
          <p:cNvPr id="3" name="Text Placeholder 2">
            <a:extLst>
              <a:ext uri="{FF2B5EF4-FFF2-40B4-BE49-F238E27FC236}">
                <a16:creationId xmlns:a16="http://schemas.microsoft.com/office/drawing/2014/main" id="{F31F07AD-343A-2B60-7DD9-A477FFAF26DB}"/>
              </a:ext>
            </a:extLst>
          </p:cNvPr>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er text styles</a:t>
            </a:r>
          </a:p>
        </p:txBody>
      </p:sp>
      <p:sp>
        <p:nvSpPr>
          <p:cNvPr id="4" name="Content Placeholder 3">
            <a:extLst>
              <a:ext uri="{FF2B5EF4-FFF2-40B4-BE49-F238E27FC236}">
                <a16:creationId xmlns:a16="http://schemas.microsoft.com/office/drawing/2014/main" id="{7C3637FB-134A-692E-6CAE-649CE81F0780}"/>
              </a:ext>
            </a:extLst>
          </p:cNvPr>
          <p:cNvSpPr>
            <a:spLocks noGrp="1"/>
          </p:cNvSpPr>
          <p:nvPr>
            <p:ph sz="half" idx="2" hasCustomPrompt="1"/>
          </p:nvPr>
        </p:nvSpPr>
        <p:spPr>
          <a:xfrm>
            <a:off x="839788" y="2505074"/>
            <a:ext cx="5157787" cy="3987801"/>
          </a:xfrm>
        </p:spPr>
        <p:txBody>
          <a:bodyPr/>
          <a:lstStyle>
            <a:lvl1pPr marL="0" indent="0">
              <a:buNone/>
              <a:defRPr/>
            </a:lvl1pPr>
          </a:lstStyle>
          <a:p>
            <a:pPr lvl="0"/>
            <a:r>
              <a:rPr lang="en-US"/>
              <a:t>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469B8-AC1B-C72B-75B5-36B14A910E38}"/>
              </a:ext>
            </a:extLst>
          </p:cNvPr>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r text styles</a:t>
            </a:r>
          </a:p>
        </p:txBody>
      </p:sp>
      <p:sp>
        <p:nvSpPr>
          <p:cNvPr id="6" name="Content Placeholder 5">
            <a:extLst>
              <a:ext uri="{FF2B5EF4-FFF2-40B4-BE49-F238E27FC236}">
                <a16:creationId xmlns:a16="http://schemas.microsoft.com/office/drawing/2014/main" id="{A4E12C09-35DC-FF2A-22D4-1E80D3F06776}"/>
              </a:ext>
            </a:extLst>
          </p:cNvPr>
          <p:cNvSpPr>
            <a:spLocks noGrp="1"/>
          </p:cNvSpPr>
          <p:nvPr>
            <p:ph sz="quarter" idx="4"/>
          </p:nvPr>
        </p:nvSpPr>
        <p:spPr>
          <a:xfrm>
            <a:off x="6172200" y="2505075"/>
            <a:ext cx="5183188" cy="398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890454ED-D13D-0FFF-810D-E213AA18591C}"/>
              </a:ext>
            </a:extLst>
          </p:cNvPr>
          <p:cNvSpPr>
            <a:spLocks noGrp="1"/>
          </p:cNvSpPr>
          <p:nvPr>
            <p:ph type="body" sz="quarter" idx="10" hasCustomPrompt="1"/>
          </p:nvPr>
        </p:nvSpPr>
        <p:spPr>
          <a:xfrm>
            <a:off x="827087" y="1860868"/>
            <a:ext cx="5157787" cy="474026"/>
          </a:xfrm>
        </p:spPr>
        <p:txBody>
          <a:bodyPr>
            <a:noAutofit/>
          </a:bodyPr>
          <a:lstStyle>
            <a:lvl1pPr marL="0" indent="0" algn="ctr">
              <a:buNone/>
              <a:defRPr sz="3200" b="0">
                <a:solidFill>
                  <a:schemeClr val="accent4"/>
                </a:solidFill>
              </a:defRPr>
            </a:lvl1pPr>
            <a:lvl2pPr marL="4572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SUBHEADER</a:t>
            </a:r>
          </a:p>
        </p:txBody>
      </p:sp>
      <p:sp>
        <p:nvSpPr>
          <p:cNvPr id="15" name="Text Placeholder 12">
            <a:extLst>
              <a:ext uri="{FF2B5EF4-FFF2-40B4-BE49-F238E27FC236}">
                <a16:creationId xmlns:a16="http://schemas.microsoft.com/office/drawing/2014/main" id="{E41EEA87-F751-9B4A-E91E-7B419B7DD561}"/>
              </a:ext>
            </a:extLst>
          </p:cNvPr>
          <p:cNvSpPr>
            <a:spLocks noGrp="1"/>
          </p:cNvSpPr>
          <p:nvPr>
            <p:ph type="body" sz="quarter" idx="11" hasCustomPrompt="1"/>
          </p:nvPr>
        </p:nvSpPr>
        <p:spPr>
          <a:xfrm>
            <a:off x="6207126" y="1856106"/>
            <a:ext cx="5157787" cy="474026"/>
          </a:xfrm>
        </p:spPr>
        <p:txBody>
          <a:bodyPr>
            <a:noAutofit/>
          </a:bodyPr>
          <a:lstStyle>
            <a:lvl1pPr marL="0" indent="0" algn="ctr">
              <a:buNone/>
              <a:defRPr sz="3200" b="0">
                <a:solidFill>
                  <a:schemeClr val="accent4"/>
                </a:solidFill>
              </a:defRPr>
            </a:lvl1pPr>
            <a:lvl2pPr marL="4572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SUBHEADER</a:t>
            </a:r>
          </a:p>
        </p:txBody>
      </p:sp>
    </p:spTree>
    <p:extLst>
      <p:ext uri="{BB962C8B-B14F-4D97-AF65-F5344CB8AC3E}">
        <p14:creationId xmlns:p14="http://schemas.microsoft.com/office/powerpoint/2010/main" val="194591181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2314C-656B-369B-07B1-82110EF53F1C}"/>
              </a:ext>
            </a:extLst>
          </p:cNvPr>
          <p:cNvSpPr>
            <a:spLocks noGrp="1"/>
          </p:cNvSpPr>
          <p:nvPr>
            <p:ph type="title" hasCustomPrompt="1"/>
          </p:nvPr>
        </p:nvSpPr>
        <p:spPr>
          <a:xfrm>
            <a:off x="839788" y="987424"/>
            <a:ext cx="3932237" cy="1069975"/>
          </a:xfrm>
        </p:spPr>
        <p:txBody>
          <a:bodyPr anchor="b"/>
          <a:lstStyle>
            <a:lvl1pPr>
              <a:defRPr sz="3800"/>
            </a:lvl1pPr>
          </a:lstStyle>
          <a:p>
            <a:r>
              <a:rPr lang="en-US"/>
              <a:t>Slide Title</a:t>
            </a:r>
            <a:br>
              <a:rPr lang="en-US"/>
            </a:br>
            <a:endParaRPr lang="en-US"/>
          </a:p>
        </p:txBody>
      </p:sp>
      <p:sp>
        <p:nvSpPr>
          <p:cNvPr id="3" name="Content Placeholder 2">
            <a:extLst>
              <a:ext uri="{FF2B5EF4-FFF2-40B4-BE49-F238E27FC236}">
                <a16:creationId xmlns:a16="http://schemas.microsoft.com/office/drawing/2014/main" id="{052AFC55-715A-E1ED-40B3-E0CAD6AF6E10}"/>
              </a:ext>
            </a:extLst>
          </p:cNvPr>
          <p:cNvSpPr>
            <a:spLocks noGrp="1"/>
          </p:cNvSpPr>
          <p:nvPr>
            <p:ph idx="1"/>
          </p:nvPr>
        </p:nvSpPr>
        <p:spPr>
          <a:xfrm>
            <a:off x="5183188" y="987425"/>
            <a:ext cx="6172200" cy="5489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C3052A-648D-75B7-EE08-9F71CCB810AB}"/>
              </a:ext>
            </a:extLst>
          </p:cNvPr>
          <p:cNvSpPr>
            <a:spLocks noGrp="1"/>
          </p:cNvSpPr>
          <p:nvPr>
            <p:ph type="body" sz="half" idx="2"/>
          </p:nvPr>
        </p:nvSpPr>
        <p:spPr>
          <a:xfrm>
            <a:off x="839788" y="2057400"/>
            <a:ext cx="3932237" cy="44196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a:p>
            <a:pPr lvl="0"/>
            <a:r>
              <a:rPr lang="en-US"/>
              <a:t>Content and bullets</a:t>
            </a:r>
          </a:p>
        </p:txBody>
      </p:sp>
    </p:spTree>
    <p:extLst>
      <p:ext uri="{BB962C8B-B14F-4D97-AF65-F5344CB8AC3E}">
        <p14:creationId xmlns:p14="http://schemas.microsoft.com/office/powerpoint/2010/main" val="221475598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2191-DC61-F6F1-B6C9-3F998111639B}"/>
              </a:ext>
            </a:extLst>
          </p:cNvPr>
          <p:cNvSpPr>
            <a:spLocks noGrp="1"/>
          </p:cNvSpPr>
          <p:nvPr>
            <p:ph type="title" hasCustomPrompt="1"/>
          </p:nvPr>
        </p:nvSpPr>
        <p:spPr>
          <a:xfrm>
            <a:off x="839788" y="987425"/>
            <a:ext cx="3932237" cy="1069975"/>
          </a:xfrm>
        </p:spPr>
        <p:txBody>
          <a:bodyPr anchor="b"/>
          <a:lstStyle>
            <a:lvl1pPr>
              <a:defRPr sz="3800"/>
            </a:lvl1pPr>
          </a:lstStyle>
          <a:p>
            <a:r>
              <a:rPr lang="en-US"/>
              <a:t>Slide Title</a:t>
            </a:r>
            <a:br>
              <a:rPr lang="en-US"/>
            </a:br>
            <a:endParaRPr lang="en-US"/>
          </a:p>
        </p:txBody>
      </p:sp>
      <p:sp>
        <p:nvSpPr>
          <p:cNvPr id="3" name="Picture Placeholder 2">
            <a:extLst>
              <a:ext uri="{FF2B5EF4-FFF2-40B4-BE49-F238E27FC236}">
                <a16:creationId xmlns:a16="http://schemas.microsoft.com/office/drawing/2014/main" id="{987EFA8D-1790-34DD-77A9-8593114B5FDF}"/>
              </a:ext>
            </a:extLst>
          </p:cNvPr>
          <p:cNvSpPr>
            <a:spLocks noGrp="1"/>
          </p:cNvSpPr>
          <p:nvPr>
            <p:ph type="pic" idx="1"/>
          </p:nvPr>
        </p:nvSpPr>
        <p:spPr>
          <a:xfrm>
            <a:off x="5183188" y="987425"/>
            <a:ext cx="6172200" cy="5489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Text Placeholder 3">
            <a:extLst>
              <a:ext uri="{FF2B5EF4-FFF2-40B4-BE49-F238E27FC236}">
                <a16:creationId xmlns:a16="http://schemas.microsoft.com/office/drawing/2014/main" id="{43A69C05-E8E2-4B92-1EFB-28B276EBDC13}"/>
              </a:ext>
            </a:extLst>
          </p:cNvPr>
          <p:cNvSpPr>
            <a:spLocks noGrp="1"/>
          </p:cNvSpPr>
          <p:nvPr>
            <p:ph type="body" sz="half" idx="10" hasCustomPrompt="1"/>
          </p:nvPr>
        </p:nvSpPr>
        <p:spPr>
          <a:xfrm>
            <a:off x="839788" y="2057400"/>
            <a:ext cx="3932237" cy="44196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385337021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_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00956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bullets_white_background">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p:nvPr>
        </p:nvSpPr>
        <p:spPr>
          <a:xfrm>
            <a:off x="1034151" y="1852920"/>
            <a:ext cx="9697718" cy="4119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346075" indent="-346075" defTabSz="315913">
              <a:buClr>
                <a:schemeClr val="accent3"/>
              </a:buClr>
              <a:buSzPct val="100000"/>
              <a:buFont typeface="Arial" panose="020B0604020202020204" pitchFamily="34" charset="0"/>
              <a:buChar char="•"/>
              <a:tabLst>
                <a:tab pos="803275" algn="l"/>
              </a:tabLst>
              <a:defRPr sz="3800"/>
            </a:lvl1pPr>
            <a:lvl2pPr marL="574675" indent="-352425">
              <a:buClr>
                <a:schemeClr val="accent3"/>
              </a:buClr>
              <a:buSzPct val="100000"/>
              <a:buFont typeface="Courier New" panose="02070309020205020404" pitchFamily="49" charset="0"/>
              <a:buChar char="o"/>
              <a:defRPr sz="3200"/>
            </a:lvl2pPr>
            <a:lvl3pPr marL="803275" indent="-358775">
              <a:buClr>
                <a:schemeClr val="accent3"/>
              </a:buClr>
              <a:buSzPct val="100000"/>
              <a:buFont typeface="Wingdings" panose="05000000000000000000" pitchFamily="2" charset="2"/>
              <a:buChar char="§"/>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endParaRPr lang="en-US"/>
          </a:p>
          <a:p>
            <a:endParaRPr lang="en-US"/>
          </a:p>
          <a:p>
            <a:r>
              <a:rPr lang="en-US"/>
              <a:t>Bullet Level 1</a:t>
            </a:r>
            <a:endParaRPr/>
          </a:p>
          <a:p>
            <a:pPr lvl="1"/>
            <a:r>
              <a:rPr lang="en-US"/>
              <a:t>Bullet Level 2</a:t>
            </a:r>
          </a:p>
          <a:p>
            <a:pPr lvl="2"/>
            <a:r>
              <a:rPr lang="en-US"/>
              <a:t>Bullet Level 3</a:t>
            </a:r>
          </a:p>
          <a:p>
            <a:pPr lvl="2"/>
            <a:endParaRPr lang="en-US"/>
          </a:p>
          <a:p>
            <a:pPr lvl="2"/>
            <a:endParaRPr lang="en-US"/>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a:defRPr b="1">
                <a:solidFill>
                  <a:schemeClr val="tx2"/>
                </a:solidFill>
              </a:defRPr>
            </a:lvl1pPr>
          </a:lstStyle>
          <a:p>
            <a:r>
              <a:rPr lang="en-US"/>
              <a:t>Slide Header</a:t>
            </a:r>
            <a:endParaRPr/>
          </a:p>
        </p:txBody>
      </p:sp>
    </p:spTree>
    <p:extLst>
      <p:ext uri="{BB962C8B-B14F-4D97-AF65-F5344CB8AC3E}">
        <p14:creationId xmlns:p14="http://schemas.microsoft.com/office/powerpoint/2010/main" val="330881968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layout option_white">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hasCustomPrompt="1"/>
          </p:nvPr>
        </p:nvSpPr>
        <p:spPr>
          <a:xfrm>
            <a:off x="1021081" y="2150626"/>
            <a:ext cx="9697718" cy="4313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a:buClr>
                <a:schemeClr val="accent3"/>
              </a:buClr>
              <a:buFontTx/>
              <a:buNone/>
              <a:defRPr sz="3800"/>
            </a:lvl1pPr>
            <a:lvl2pPr marL="222250" indent="0">
              <a:buClr>
                <a:schemeClr val="accent3"/>
              </a:buClr>
              <a:buFontTx/>
              <a:buNone/>
              <a:defRPr sz="3200"/>
            </a:lvl2pPr>
            <a:lvl3pPr marL="444500" indent="0">
              <a:buClr>
                <a:schemeClr val="accent3"/>
              </a:buClr>
              <a:buFontTx/>
              <a:buNone/>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r>
              <a:t>Body </a:t>
            </a:r>
            <a:r>
              <a:rPr lang="en-US"/>
              <a:t>Copy Line 1</a:t>
            </a:r>
          </a:p>
          <a:p>
            <a:r>
              <a:rPr lang="en-US"/>
              <a:t>Body Copy Line 2</a:t>
            </a:r>
          </a:p>
          <a:p>
            <a:r>
              <a:rPr lang="en-US"/>
              <a:t>Body Copy Line 3</a:t>
            </a:r>
          </a:p>
          <a:p>
            <a:r>
              <a:rPr lang="en-US"/>
              <a:t>Body Copy Line 4</a:t>
            </a:r>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a:defRPr b="1">
                <a:solidFill>
                  <a:schemeClr val="tx2"/>
                </a:solidFill>
              </a:defRPr>
            </a:lvl1pPr>
          </a:lstStyle>
          <a:p>
            <a:r>
              <a:rPr lang="en-US"/>
              <a:t>Slide Header</a:t>
            </a:r>
            <a:endParaRPr/>
          </a:p>
        </p:txBody>
      </p:sp>
    </p:spTree>
    <p:extLst>
      <p:ext uri="{BB962C8B-B14F-4D97-AF65-F5344CB8AC3E}">
        <p14:creationId xmlns:p14="http://schemas.microsoft.com/office/powerpoint/2010/main" val="362257585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39A9-0E71-14EE-242F-792EFE3553F0}"/>
              </a:ext>
            </a:extLst>
          </p:cNvPr>
          <p:cNvSpPr>
            <a:spLocks noGrp="1"/>
          </p:cNvSpPr>
          <p:nvPr>
            <p:ph type="title" hasCustomPrompt="1"/>
          </p:nvPr>
        </p:nvSpPr>
        <p:spPr/>
        <p:txBody>
          <a:bodyPr/>
          <a:lstStyle>
            <a:lvl1pPr>
              <a:defRPr b="1"/>
            </a:lvl1pPr>
          </a:lstStyle>
          <a:p>
            <a:r>
              <a:rPr lang="en-US"/>
              <a:t>Slide Header</a:t>
            </a:r>
          </a:p>
        </p:txBody>
      </p:sp>
      <p:sp>
        <p:nvSpPr>
          <p:cNvPr id="3" name="Content Placeholder 2">
            <a:extLst>
              <a:ext uri="{FF2B5EF4-FFF2-40B4-BE49-F238E27FC236}">
                <a16:creationId xmlns:a16="http://schemas.microsoft.com/office/drawing/2014/main" id="{881FE314-BAB4-3FED-8C05-9DDEFE40C766}"/>
              </a:ext>
            </a:extLst>
          </p:cNvPr>
          <p:cNvSpPr>
            <a:spLocks noGrp="1"/>
          </p:cNvSpPr>
          <p:nvPr>
            <p:ph idx="1"/>
          </p:nvPr>
        </p:nvSpPr>
        <p:spPr>
          <a:xfrm>
            <a:off x="1021080" y="1825625"/>
            <a:ext cx="9697719" cy="4631056"/>
          </a:xfrm>
        </p:spPr>
        <p:txBody>
          <a:bodyPr/>
          <a:lstStyle/>
          <a:p>
            <a:pPr lvl="0"/>
            <a:endParaRPr lang="en-US"/>
          </a:p>
        </p:txBody>
      </p:sp>
    </p:spTree>
    <p:extLst>
      <p:ext uri="{BB962C8B-B14F-4D97-AF65-F5344CB8AC3E}">
        <p14:creationId xmlns:p14="http://schemas.microsoft.com/office/powerpoint/2010/main" val="379339110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D973-48C2-AA7C-3B8E-6D6C6D58BDE7}"/>
              </a:ext>
            </a:extLst>
          </p:cNvPr>
          <p:cNvSpPr>
            <a:spLocks noGrp="1"/>
          </p:cNvSpPr>
          <p:nvPr>
            <p:ph type="title" hasCustomPrompt="1"/>
          </p:nvPr>
        </p:nvSpPr>
        <p:spPr/>
        <p:txBody>
          <a:bodyPr/>
          <a:lstStyle>
            <a:lvl1pPr>
              <a:defRPr/>
            </a:lvl1pPr>
          </a:lstStyle>
          <a:p>
            <a:r>
              <a:rPr lang="en-US"/>
              <a:t>Slide Header</a:t>
            </a:r>
          </a:p>
        </p:txBody>
      </p:sp>
      <p:sp>
        <p:nvSpPr>
          <p:cNvPr id="3" name="Content Placeholder 2">
            <a:extLst>
              <a:ext uri="{FF2B5EF4-FFF2-40B4-BE49-F238E27FC236}">
                <a16:creationId xmlns:a16="http://schemas.microsoft.com/office/drawing/2014/main" id="{02DDE9FF-1D7B-14FF-E4ED-6E78115B97D8}"/>
              </a:ext>
            </a:extLst>
          </p:cNvPr>
          <p:cNvSpPr>
            <a:spLocks noGrp="1"/>
          </p:cNvSpPr>
          <p:nvPr>
            <p:ph sz="half" idx="1"/>
          </p:nvPr>
        </p:nvSpPr>
        <p:spPr>
          <a:xfrm>
            <a:off x="838200" y="1825625"/>
            <a:ext cx="5181600" cy="4667250"/>
          </a:xfrm>
        </p:spPr>
        <p:txBody>
          <a:bodyPr/>
          <a:lstStyle/>
          <a:p>
            <a:pPr lvl="0"/>
            <a:endParaRPr lang="en-US"/>
          </a:p>
        </p:txBody>
      </p:sp>
      <p:sp>
        <p:nvSpPr>
          <p:cNvPr id="4" name="Content Placeholder 3">
            <a:extLst>
              <a:ext uri="{FF2B5EF4-FFF2-40B4-BE49-F238E27FC236}">
                <a16:creationId xmlns:a16="http://schemas.microsoft.com/office/drawing/2014/main" id="{043B2F94-CFC8-C7B4-E04E-DD51F83D319D}"/>
              </a:ext>
            </a:extLst>
          </p:cNvPr>
          <p:cNvSpPr>
            <a:spLocks noGrp="1"/>
          </p:cNvSpPr>
          <p:nvPr>
            <p:ph sz="half" idx="2"/>
          </p:nvPr>
        </p:nvSpPr>
        <p:spPr>
          <a:xfrm>
            <a:off x="6172200" y="1825624"/>
            <a:ext cx="5181600" cy="4667249"/>
          </a:xfrm>
        </p:spPr>
        <p:txBody>
          <a:bodyPr/>
          <a:lstStyle/>
          <a:p>
            <a:pPr lvl="0"/>
            <a:endParaRPr lang="en-US"/>
          </a:p>
        </p:txBody>
      </p:sp>
    </p:spTree>
    <p:extLst>
      <p:ext uri="{BB962C8B-B14F-4D97-AF65-F5344CB8AC3E}">
        <p14:creationId xmlns:p14="http://schemas.microsoft.com/office/powerpoint/2010/main" val="101261490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2191-DC61-F6F1-B6C9-3F998111639B}"/>
              </a:ext>
            </a:extLst>
          </p:cNvPr>
          <p:cNvSpPr>
            <a:spLocks noGrp="1"/>
          </p:cNvSpPr>
          <p:nvPr>
            <p:ph type="title" hasCustomPrompt="1"/>
          </p:nvPr>
        </p:nvSpPr>
        <p:spPr>
          <a:xfrm>
            <a:off x="839788" y="987425"/>
            <a:ext cx="3932237" cy="1069975"/>
          </a:xfrm>
        </p:spPr>
        <p:txBody>
          <a:bodyPr anchor="b"/>
          <a:lstStyle>
            <a:lvl1pPr>
              <a:defRPr sz="3800"/>
            </a:lvl1pPr>
          </a:lstStyle>
          <a:p>
            <a:r>
              <a:rPr lang="en-US"/>
              <a:t>Slide Title</a:t>
            </a:r>
          </a:p>
        </p:txBody>
      </p:sp>
      <p:sp>
        <p:nvSpPr>
          <p:cNvPr id="3" name="Picture Placeholder 2">
            <a:extLst>
              <a:ext uri="{FF2B5EF4-FFF2-40B4-BE49-F238E27FC236}">
                <a16:creationId xmlns:a16="http://schemas.microsoft.com/office/drawing/2014/main" id="{987EFA8D-1790-34DD-77A9-8593114B5FDF}"/>
              </a:ext>
            </a:extLst>
          </p:cNvPr>
          <p:cNvSpPr>
            <a:spLocks noGrp="1"/>
          </p:cNvSpPr>
          <p:nvPr>
            <p:ph type="pic" idx="1"/>
          </p:nvPr>
        </p:nvSpPr>
        <p:spPr>
          <a:xfrm>
            <a:off x="5183188" y="987425"/>
            <a:ext cx="6172200" cy="55810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A975B2-C7FB-4126-F3E6-BA7B77748CEE}"/>
              </a:ext>
            </a:extLst>
          </p:cNvPr>
          <p:cNvSpPr>
            <a:spLocks noGrp="1"/>
          </p:cNvSpPr>
          <p:nvPr>
            <p:ph type="body" sz="half" idx="2" hasCustomPrompt="1"/>
          </p:nvPr>
        </p:nvSpPr>
        <p:spPr>
          <a:xfrm>
            <a:off x="839788" y="2057400"/>
            <a:ext cx="3932237" cy="451104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89466425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3- Light">
    <p:bg>
      <p:bgPr>
        <a:solidFill>
          <a:schemeClr val="bg1"/>
        </a:solidFill>
        <a:effectLst/>
      </p:bgPr>
    </p:bg>
    <p:spTree>
      <p:nvGrpSpPr>
        <p:cNvPr id="1" name=""/>
        <p:cNvGrpSpPr/>
        <p:nvPr/>
      </p:nvGrpSpPr>
      <p:grpSpPr>
        <a:xfrm>
          <a:off x="0" y="0"/>
          <a:ext cx="0" cy="0"/>
          <a:chOff x="0" y="0"/>
          <a:chExt cx="0" cy="0"/>
        </a:xfrm>
      </p:grpSpPr>
      <p:sp>
        <p:nvSpPr>
          <p:cNvPr id="67"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68"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6" name="Rectangle 5">
            <a:extLst>
              <a:ext uri="{FF2B5EF4-FFF2-40B4-BE49-F238E27FC236}">
                <a16:creationId xmlns:a16="http://schemas.microsoft.com/office/drawing/2014/main" id="{78FBEDD4-F26F-E65D-926D-B36D40DCC0C7}"/>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pic>
        <p:nvPicPr>
          <p:cNvPr id="8" name="Picture 7" descr="A screenshot of a video game&#10;&#10;Description automatically generated with medium confidence">
            <a:extLst>
              <a:ext uri="{FF2B5EF4-FFF2-40B4-BE49-F238E27FC236}">
                <a16:creationId xmlns:a16="http://schemas.microsoft.com/office/drawing/2014/main" id="{958D8D4B-10AB-B2AC-78EA-DB78EF01E0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1739" y="372717"/>
            <a:ext cx="5291579" cy="988286"/>
          </a:xfrm>
          <a:prstGeom prst="rect">
            <a:avLst/>
          </a:prstGeom>
        </p:spPr>
      </p:pic>
      <p:sp>
        <p:nvSpPr>
          <p:cNvPr id="9" name="Title 1">
            <a:extLst>
              <a:ext uri="{FF2B5EF4-FFF2-40B4-BE49-F238E27FC236}">
                <a16:creationId xmlns:a16="http://schemas.microsoft.com/office/drawing/2014/main" id="{51A1A080-A496-8FE2-3427-7E6ED19B2546}"/>
              </a:ext>
            </a:extLst>
          </p:cNvPr>
          <p:cNvSpPr>
            <a:spLocks noGrp="1"/>
          </p:cNvSpPr>
          <p:nvPr>
            <p:ph type="ctrTitle" hasCustomPrompt="1"/>
          </p:nvPr>
        </p:nvSpPr>
        <p:spPr>
          <a:xfrm>
            <a:off x="1524000" y="2086189"/>
            <a:ext cx="9144000" cy="1134806"/>
          </a:xfrm>
        </p:spPr>
        <p:txBody>
          <a:bodyPr anchor="b">
            <a:noAutofit/>
          </a:bodyPr>
          <a:lstStyle>
            <a:lvl1pPr algn="ctr">
              <a:defRPr sz="6500" b="1" i="0">
                <a:solidFill>
                  <a:srgbClr val="06453A"/>
                </a:solidFill>
                <a:latin typeface="+mj-lt"/>
              </a:defRPr>
            </a:lvl1pPr>
          </a:lstStyle>
          <a:p>
            <a:r>
              <a:rPr lang="en-US"/>
              <a:t>Title of Presentation</a:t>
            </a:r>
          </a:p>
        </p:txBody>
      </p:sp>
      <p:sp>
        <p:nvSpPr>
          <p:cNvPr id="10" name="Subtitle 2">
            <a:extLst>
              <a:ext uri="{FF2B5EF4-FFF2-40B4-BE49-F238E27FC236}">
                <a16:creationId xmlns:a16="http://schemas.microsoft.com/office/drawing/2014/main" id="{8612252A-C580-D257-C7FD-C95168061C19}"/>
              </a:ext>
            </a:extLst>
          </p:cNvPr>
          <p:cNvSpPr>
            <a:spLocks noGrp="1"/>
          </p:cNvSpPr>
          <p:nvPr>
            <p:ph type="subTitle" idx="1" hasCustomPrompt="1"/>
          </p:nvPr>
        </p:nvSpPr>
        <p:spPr>
          <a:xfrm>
            <a:off x="1524000" y="5016842"/>
            <a:ext cx="9144000" cy="1023551"/>
          </a:xfrm>
        </p:spPr>
        <p:txBody>
          <a:bodyPr>
            <a:normAutofit/>
          </a:bodyPr>
          <a:lstStyle>
            <a:lvl1pPr marL="0" indent="0" algn="ctr">
              <a:buNone/>
              <a:defRPr sz="2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and Date</a:t>
            </a:r>
          </a:p>
        </p:txBody>
      </p:sp>
    </p:spTree>
    <p:extLst>
      <p:ext uri="{BB962C8B-B14F-4D97-AF65-F5344CB8AC3E}">
        <p14:creationId xmlns:p14="http://schemas.microsoft.com/office/powerpoint/2010/main" val="54589276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_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AFC55-715A-E1ED-40B3-E0CAD6AF6E10}"/>
              </a:ext>
            </a:extLst>
          </p:cNvPr>
          <p:cNvSpPr>
            <a:spLocks noGrp="1"/>
          </p:cNvSpPr>
          <p:nvPr>
            <p:ph idx="1"/>
          </p:nvPr>
        </p:nvSpPr>
        <p:spPr>
          <a:xfrm>
            <a:off x="5183188" y="987425"/>
            <a:ext cx="6172200" cy="5489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6BC3052A-648D-75B7-EE08-9F71CCB810AB}"/>
              </a:ext>
            </a:extLst>
          </p:cNvPr>
          <p:cNvSpPr>
            <a:spLocks noGrp="1"/>
          </p:cNvSpPr>
          <p:nvPr>
            <p:ph type="body" sz="half" idx="2"/>
          </p:nvPr>
        </p:nvSpPr>
        <p:spPr>
          <a:xfrm>
            <a:off x="839788" y="2057400"/>
            <a:ext cx="3932237" cy="44196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a:p>
            <a:pPr lvl="0"/>
            <a:r>
              <a:rPr lang="en-US"/>
              <a:t>Click to edit Master text styles</a:t>
            </a:r>
          </a:p>
        </p:txBody>
      </p:sp>
      <p:sp>
        <p:nvSpPr>
          <p:cNvPr id="5" name="Title 1">
            <a:extLst>
              <a:ext uri="{FF2B5EF4-FFF2-40B4-BE49-F238E27FC236}">
                <a16:creationId xmlns:a16="http://schemas.microsoft.com/office/drawing/2014/main" id="{A1D741D1-8972-17A2-3AAB-F0CE2828B05D}"/>
              </a:ext>
            </a:extLst>
          </p:cNvPr>
          <p:cNvSpPr>
            <a:spLocks noGrp="1"/>
          </p:cNvSpPr>
          <p:nvPr>
            <p:ph type="title" hasCustomPrompt="1"/>
          </p:nvPr>
        </p:nvSpPr>
        <p:spPr>
          <a:xfrm>
            <a:off x="839788" y="987425"/>
            <a:ext cx="3932237" cy="1069975"/>
          </a:xfrm>
        </p:spPr>
        <p:txBody>
          <a:bodyPr anchor="b"/>
          <a:lstStyle>
            <a:lvl1pPr>
              <a:defRPr sz="3800"/>
            </a:lvl1pPr>
          </a:lstStyle>
          <a:p>
            <a:r>
              <a:rPr lang="en-US"/>
              <a:t>Slide Title</a:t>
            </a:r>
          </a:p>
        </p:txBody>
      </p:sp>
      <p:sp>
        <p:nvSpPr>
          <p:cNvPr id="6" name="Text Placeholder 3">
            <a:extLst>
              <a:ext uri="{FF2B5EF4-FFF2-40B4-BE49-F238E27FC236}">
                <a16:creationId xmlns:a16="http://schemas.microsoft.com/office/drawing/2014/main" id="{4D4098B7-F011-4B1D-0030-668BEC7AD1F8}"/>
              </a:ext>
            </a:extLst>
          </p:cNvPr>
          <p:cNvSpPr>
            <a:spLocks noGrp="1"/>
          </p:cNvSpPr>
          <p:nvPr>
            <p:ph type="body" sz="half" idx="10" hasCustomPrompt="1"/>
          </p:nvPr>
        </p:nvSpPr>
        <p:spPr>
          <a:xfrm>
            <a:off x="839788" y="2057400"/>
            <a:ext cx="3932237" cy="451104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337043026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EB65-64BD-0DAA-0019-94D1005877EC}"/>
              </a:ext>
            </a:extLst>
          </p:cNvPr>
          <p:cNvSpPr>
            <a:spLocks noGrp="1"/>
          </p:cNvSpPr>
          <p:nvPr>
            <p:ph type="title" hasCustomPrompt="1"/>
          </p:nvPr>
        </p:nvSpPr>
        <p:spPr>
          <a:xfrm>
            <a:off x="839788" y="365125"/>
            <a:ext cx="10515600" cy="1325563"/>
          </a:xfrm>
        </p:spPr>
        <p:txBody>
          <a:bodyPr/>
          <a:lstStyle>
            <a:lvl1pPr>
              <a:defRPr/>
            </a:lvl1pPr>
          </a:lstStyle>
          <a:p>
            <a:r>
              <a:rPr lang="en-US"/>
              <a:t>Slide Header</a:t>
            </a:r>
          </a:p>
        </p:txBody>
      </p:sp>
      <p:sp>
        <p:nvSpPr>
          <p:cNvPr id="3" name="Text Placeholder 2">
            <a:extLst>
              <a:ext uri="{FF2B5EF4-FFF2-40B4-BE49-F238E27FC236}">
                <a16:creationId xmlns:a16="http://schemas.microsoft.com/office/drawing/2014/main" id="{F31F07AD-343A-2B60-7DD9-A477FFAF26DB}"/>
              </a:ext>
            </a:extLst>
          </p:cNvPr>
          <p:cNvSpPr>
            <a:spLocks noGrp="1"/>
          </p:cNvSpPr>
          <p:nvPr>
            <p:ph type="body" idx="1" hasCustomPrompt="1"/>
          </p:nvPr>
        </p:nvSpPr>
        <p:spPr>
          <a:xfrm>
            <a:off x="827087" y="1773396"/>
            <a:ext cx="5157787" cy="648969"/>
          </a:xfrm>
        </p:spPr>
        <p:txBody>
          <a:bodyPr anchor="b"/>
          <a:lstStyle>
            <a:lvl1pPr marL="0" indent="0" algn="ctr">
              <a:buNone/>
              <a:defRPr sz="2400" b="1">
                <a:solidFill>
                  <a:schemeClr val="accent4"/>
                </a:solidFill>
                <a:latin typeface="NeueHaasGroteskDisp Pro Md"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SUBHEADER 1</a:t>
            </a:r>
          </a:p>
        </p:txBody>
      </p:sp>
      <p:sp>
        <p:nvSpPr>
          <p:cNvPr id="6" name="Content Placeholder 5">
            <a:extLst>
              <a:ext uri="{FF2B5EF4-FFF2-40B4-BE49-F238E27FC236}">
                <a16:creationId xmlns:a16="http://schemas.microsoft.com/office/drawing/2014/main" id="{A4E12C09-35DC-FF2A-22D4-1E80D3F06776}"/>
              </a:ext>
            </a:extLst>
          </p:cNvPr>
          <p:cNvSpPr>
            <a:spLocks noGrp="1"/>
          </p:cNvSpPr>
          <p:nvPr>
            <p:ph sz="quarter" idx="4"/>
          </p:nvPr>
        </p:nvSpPr>
        <p:spPr>
          <a:xfrm>
            <a:off x="6172200" y="2505075"/>
            <a:ext cx="5183188" cy="3987800"/>
          </a:xfrm>
        </p:spPr>
        <p:txBody>
          <a:bodyPr/>
          <a:lstStyle/>
          <a:p>
            <a:pPr lvl="0"/>
            <a:endParaRPr lang="en-US"/>
          </a:p>
        </p:txBody>
      </p:sp>
      <p:sp>
        <p:nvSpPr>
          <p:cNvPr id="7" name="Content Placeholder 5">
            <a:extLst>
              <a:ext uri="{FF2B5EF4-FFF2-40B4-BE49-F238E27FC236}">
                <a16:creationId xmlns:a16="http://schemas.microsoft.com/office/drawing/2014/main" id="{9CC06B84-96E0-669E-BB89-B179C0D5A799}"/>
              </a:ext>
            </a:extLst>
          </p:cNvPr>
          <p:cNvSpPr>
            <a:spLocks noGrp="1"/>
          </p:cNvSpPr>
          <p:nvPr>
            <p:ph sz="quarter" idx="10"/>
          </p:nvPr>
        </p:nvSpPr>
        <p:spPr>
          <a:xfrm>
            <a:off x="836613" y="2505075"/>
            <a:ext cx="5183188" cy="3987800"/>
          </a:xfrm>
        </p:spPr>
        <p:txBody>
          <a:bodyPr/>
          <a:lstStyle/>
          <a:p>
            <a:pPr lvl="0"/>
            <a:endParaRPr lang="en-US"/>
          </a:p>
        </p:txBody>
      </p:sp>
      <p:sp>
        <p:nvSpPr>
          <p:cNvPr id="8" name="Text Placeholder 2">
            <a:extLst>
              <a:ext uri="{FF2B5EF4-FFF2-40B4-BE49-F238E27FC236}">
                <a16:creationId xmlns:a16="http://schemas.microsoft.com/office/drawing/2014/main" id="{9F05CE69-36EF-795F-FF80-1AAB15CCFCB9}"/>
              </a:ext>
            </a:extLst>
          </p:cNvPr>
          <p:cNvSpPr>
            <a:spLocks noGrp="1"/>
          </p:cNvSpPr>
          <p:nvPr>
            <p:ph type="body" idx="11" hasCustomPrompt="1"/>
          </p:nvPr>
        </p:nvSpPr>
        <p:spPr>
          <a:xfrm>
            <a:off x="6184900" y="1773395"/>
            <a:ext cx="5157787" cy="648969"/>
          </a:xfrm>
        </p:spPr>
        <p:txBody>
          <a:bodyPr anchor="b"/>
          <a:lstStyle>
            <a:lvl1pPr marL="0" indent="0" algn="ctr">
              <a:buNone/>
              <a:defRPr sz="2400" b="1">
                <a:solidFill>
                  <a:schemeClr val="accent4"/>
                </a:solidFill>
                <a:latin typeface="NeueHaasGroteskDisp Pro Md"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SUBHEADER 2</a:t>
            </a:r>
          </a:p>
        </p:txBody>
      </p:sp>
    </p:spTree>
    <p:extLst>
      <p:ext uri="{BB962C8B-B14F-4D97-AF65-F5344CB8AC3E}">
        <p14:creationId xmlns:p14="http://schemas.microsoft.com/office/powerpoint/2010/main" val="74576344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41525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ark Background">
    <p:spTree>
      <p:nvGrpSpPr>
        <p:cNvPr id="1" name=""/>
        <p:cNvGrpSpPr/>
        <p:nvPr/>
      </p:nvGrpSpPr>
      <p:grpSpPr>
        <a:xfrm>
          <a:off x="0" y="0"/>
          <a:ext cx="0" cy="0"/>
          <a:chOff x="0" y="0"/>
          <a:chExt cx="0" cy="0"/>
        </a:xfrm>
      </p:grpSpPr>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ark Right Background">
    <p:bg>
      <p:bgPr>
        <a:solidFill>
          <a:srgbClr val="DCDEE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6838"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6"/>
            <a:ext cx="96838"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07054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C41EE8-7865-1CE4-0411-60C2AB204AC1}"/>
              </a:ext>
            </a:extLst>
          </p:cNvPr>
          <p:cNvSpPr/>
          <p:nvPr userDrawn="1"/>
        </p:nvSpPr>
        <p:spPr>
          <a:xfrm>
            <a:off x="0" y="2378987"/>
            <a:ext cx="12192000" cy="2002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normAutofit/>
          </a:bodyPr>
          <a:lstStyle>
            <a:lvl1pPr>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a:xfrm>
            <a:off x="465233" y="2547258"/>
            <a:ext cx="11189740" cy="1665515"/>
          </a:xfrm>
        </p:spPr>
        <p:txBody>
          <a:bodyPr>
            <a:normAutofit/>
          </a:bodyPr>
          <a:lstStyle>
            <a:lvl1pPr marL="171450" indent="-171450">
              <a:lnSpc>
                <a:spcPts val="3200"/>
              </a:lnSpc>
              <a:buFont typeface="Arial" panose="020B0604020202020204" pitchFamily="34" charset="0"/>
              <a:buChar char=" "/>
              <a:defRPr sz="2400">
                <a:solidFill>
                  <a:schemeClr val="bg1"/>
                </a:solidFill>
              </a:defRPr>
            </a:lvl1pPr>
          </a:lstStyle>
          <a:p>
            <a:pPr lvl="0"/>
            <a:r>
              <a:rPr lang="en-US"/>
              <a:t>Click to edit Master text styles</a:t>
            </a:r>
          </a:p>
        </p:txBody>
      </p:sp>
      <p:sp>
        <p:nvSpPr>
          <p:cNvPr id="5" name="Footer Placeholder 4"/>
          <p:cNvSpPr>
            <a:spLocks noGrp="1"/>
          </p:cNvSpPr>
          <p:nvPr>
            <p:ph type="ftr" sz="quarter" idx="11"/>
          </p:nvPr>
        </p:nvSpPr>
        <p:spPr>
          <a:xfrm>
            <a:off x="705841" y="6498992"/>
            <a:ext cx="7437120" cy="390124"/>
          </a:xfrm>
        </p:spPr>
        <p:txBody>
          <a:bodyPr/>
          <a:lstStyle>
            <a:lvl1pPr>
              <a:defRPr sz="1000">
                <a:solidFill>
                  <a:schemeClr val="accent3"/>
                </a:solidFill>
              </a:defRPr>
            </a:lvl1pPr>
          </a:lstStyle>
          <a:p>
            <a:r>
              <a:rPr lang="en-US"/>
              <a:t>www.synapse-energy.com  |  ©2022 Synapse Energy Economics Inc. All rights reserved.</a:t>
            </a:r>
          </a:p>
        </p:txBody>
      </p:sp>
      <p:sp>
        <p:nvSpPr>
          <p:cNvPr id="6" name="Slide Number Placeholder 5"/>
          <p:cNvSpPr>
            <a:spLocks noGrp="1"/>
          </p:cNvSpPr>
          <p:nvPr>
            <p:ph type="sldNum" sz="quarter" idx="12"/>
          </p:nvPr>
        </p:nvSpPr>
        <p:spPr>
          <a:xfrm>
            <a:off x="10996023" y="6498992"/>
            <a:ext cx="526963" cy="393192"/>
          </a:xfrm>
        </p:spPr>
        <p:txBody>
          <a:bodyPr/>
          <a:lstStyle>
            <a:lvl1pPr>
              <a:defRPr sz="1000">
                <a:solidFill>
                  <a:schemeClr val="accent3"/>
                </a:solidFill>
                <a:latin typeface="Calibri" panose="020F0502020204030204" pitchFamily="34" charset="0"/>
              </a:defRPr>
            </a:lvl1pPr>
          </a:lstStyle>
          <a:p>
            <a:fld id="{1B79225A-044F-47AC-A466-ADAA88F41AF1}" type="slidenum">
              <a:rPr lang="en-US" smtClean="0"/>
              <a:pPr/>
              <a:t>‹#›</a:t>
            </a:fld>
            <a:endParaRPr lang="en-US"/>
          </a:p>
        </p:txBody>
      </p:sp>
      <p:sp>
        <p:nvSpPr>
          <p:cNvPr id="9" name="Text Placeholder 7"/>
          <p:cNvSpPr>
            <a:spLocks noGrp="1"/>
          </p:cNvSpPr>
          <p:nvPr>
            <p:ph type="body" sz="quarter" idx="13" hasCustomPrompt="1"/>
          </p:nvPr>
        </p:nvSpPr>
        <p:spPr>
          <a:xfrm>
            <a:off x="8571654" y="6580046"/>
            <a:ext cx="2678780" cy="246221"/>
          </a:xfrm>
        </p:spPr>
        <p:txBody>
          <a:bodyPr>
            <a:noAutofit/>
          </a:bodyPr>
          <a:lstStyle>
            <a:lvl1pPr marL="0" indent="0" algn="r" defTabSz="914400" rtl="0" eaLnBrk="1" latinLnBrk="0" hangingPunct="1">
              <a:lnSpc>
                <a:spcPct val="100000"/>
              </a:lnSpc>
              <a:spcBef>
                <a:spcPts val="0"/>
              </a:spcBef>
              <a:buFontTx/>
              <a:buNone/>
              <a:defRPr lang="en-US" sz="1000" kern="1200" dirty="0" smtClean="0">
                <a:solidFill>
                  <a:schemeClr val="accent3"/>
                </a:solidFill>
                <a:latin typeface="Calibri" panose="020F0502020204030204" pitchFamily="34" charset="0"/>
                <a:ea typeface="+mn-ea"/>
                <a:cs typeface="+mn-cs"/>
              </a:defRPr>
            </a:lvl1pPr>
          </a:lstStyle>
          <a:p>
            <a:pPr lvl="0"/>
            <a:r>
              <a:rPr lang="en-US"/>
              <a:t>Click to edit Presenter Name</a:t>
            </a:r>
          </a:p>
        </p:txBody>
      </p:sp>
    </p:spTree>
    <p:extLst>
      <p:ext uri="{BB962C8B-B14F-4D97-AF65-F5344CB8AC3E}">
        <p14:creationId xmlns:p14="http://schemas.microsoft.com/office/powerpoint/2010/main" val="3846952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_w Title">
    <p:spTree>
      <p:nvGrpSpPr>
        <p:cNvPr id="1" name=""/>
        <p:cNvGrpSpPr/>
        <p:nvPr/>
      </p:nvGrpSpPr>
      <p:grpSpPr>
        <a:xfrm>
          <a:off x="0" y="0"/>
          <a:ext cx="0" cy="0"/>
          <a:chOff x="0" y="0"/>
          <a:chExt cx="0" cy="0"/>
        </a:xfrm>
      </p:grpSpPr>
      <p:sp>
        <p:nvSpPr>
          <p:cNvPr id="12" name="Rectangle 11"/>
          <p:cNvSpPr/>
          <p:nvPr userDrawn="1"/>
        </p:nvSpPr>
        <p:spPr>
          <a:xfrm>
            <a:off x="9242698" y="296092"/>
            <a:ext cx="2949303"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68434" y="365127"/>
            <a:ext cx="8529577" cy="653446"/>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839789" y="111400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937916"/>
            <a:ext cx="5157787" cy="423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11400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937916"/>
            <a:ext cx="5183188" cy="423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www.synapse-energy.com  |  ©2022 Synapse Energy Economics Inc. All rights reserved.</a:t>
            </a:r>
          </a:p>
        </p:txBody>
      </p:sp>
      <p:sp>
        <p:nvSpPr>
          <p:cNvPr id="9" name="Slide Number Placeholder 8"/>
          <p:cNvSpPr>
            <a:spLocks noGrp="1"/>
          </p:cNvSpPr>
          <p:nvPr>
            <p:ph type="sldNum" sz="quarter" idx="12"/>
          </p:nvPr>
        </p:nvSpPr>
        <p:spPr/>
        <p:txBody>
          <a:bodyPr/>
          <a:lstStyle/>
          <a:p>
            <a:fld id="{1B79225A-044F-47AC-A466-ADAA88F41AF1}" type="slidenum">
              <a:rPr lang="en-US" smtClean="0"/>
              <a:t>‹#›</a:t>
            </a:fld>
            <a:endParaRPr lang="en-US"/>
          </a:p>
        </p:txBody>
      </p:sp>
      <p:sp>
        <p:nvSpPr>
          <p:cNvPr id="11" name="Text Placeholder 7"/>
          <p:cNvSpPr>
            <a:spLocks noGrp="1"/>
          </p:cNvSpPr>
          <p:nvPr>
            <p:ph type="body" sz="quarter" idx="13" hasCustomPrompt="1"/>
          </p:nvPr>
        </p:nvSpPr>
        <p:spPr>
          <a:xfrm>
            <a:off x="8571654" y="6580046"/>
            <a:ext cx="2678780" cy="246221"/>
          </a:xfrm>
        </p:spPr>
        <p:txBody>
          <a:bodyPr>
            <a:noAutofit/>
          </a:bodyPr>
          <a:lstStyle>
            <a:lvl1pPr marL="0" indent="0" algn="r" defTabSz="914400" rtl="0" eaLnBrk="1" latinLnBrk="0" hangingPunct="1">
              <a:lnSpc>
                <a:spcPct val="100000"/>
              </a:lnSpc>
              <a:spcBef>
                <a:spcPts val="0"/>
              </a:spcBef>
              <a:buFontTx/>
              <a:buNone/>
              <a:defRPr lang="en-US" sz="1000" kern="1200" dirty="0" smtClean="0">
                <a:solidFill>
                  <a:schemeClr val="accent3"/>
                </a:solidFill>
                <a:latin typeface="Calibri" panose="020F0502020204030204" pitchFamily="34" charset="0"/>
                <a:ea typeface="+mn-ea"/>
                <a:cs typeface="+mn-cs"/>
              </a:defRPr>
            </a:lvl1pPr>
          </a:lstStyle>
          <a:p>
            <a:pPr lvl="0"/>
            <a:r>
              <a:rPr lang="en-US"/>
              <a:t>Click to edit Presenter Name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42698" y="273260"/>
            <a:ext cx="2949301" cy="723518"/>
          </a:xfrm>
          <a:prstGeom prst="rect">
            <a:avLst/>
          </a:prstGeom>
        </p:spPr>
      </p:pic>
    </p:spTree>
    <p:extLst>
      <p:ext uri="{BB962C8B-B14F-4D97-AF65-F5344CB8AC3E}">
        <p14:creationId xmlns:p14="http://schemas.microsoft.com/office/powerpoint/2010/main" val="1296796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9231713" y="297975"/>
            <a:ext cx="2817499" cy="65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10996023" y="6498992"/>
            <a:ext cx="526963" cy="393192"/>
          </a:xfrm>
        </p:spPr>
        <p:txBody>
          <a:bodyPr/>
          <a:lstStyle>
            <a:lvl1pPr>
              <a:defRPr sz="1000">
                <a:solidFill>
                  <a:schemeClr val="accent3"/>
                </a:solidFill>
                <a:latin typeface="Calibri" panose="020F0502020204030204" pitchFamily="34" charset="0"/>
              </a:defRPr>
            </a:lvl1pPr>
          </a:lstStyle>
          <a:p>
            <a:fld id="{1B79225A-044F-47AC-A466-ADAA88F41AF1}" type="slidenum">
              <a:rPr lang="en-US" smtClean="0"/>
              <a:pPr/>
              <a:t>‹#›</a:t>
            </a:fld>
            <a:endParaRPr lang="en-US"/>
          </a:p>
        </p:txBody>
      </p:sp>
      <p:sp>
        <p:nvSpPr>
          <p:cNvPr id="2" name="Title 1"/>
          <p:cNvSpPr>
            <a:spLocks noGrp="1"/>
          </p:cNvSpPr>
          <p:nvPr>
            <p:ph type="title"/>
          </p:nvPr>
        </p:nvSpPr>
        <p:spPr>
          <a:xfrm>
            <a:off x="668435" y="365127"/>
            <a:ext cx="8459091" cy="653446"/>
          </a:xfrm>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668434" y="1319753"/>
            <a:ext cx="11045941" cy="48572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705841" y="6498992"/>
            <a:ext cx="7437120" cy="390124"/>
          </a:xfrm>
        </p:spPr>
        <p:txBody>
          <a:bodyPr/>
          <a:lstStyle>
            <a:lvl1pPr>
              <a:defRPr>
                <a:solidFill>
                  <a:schemeClr val="accent3"/>
                </a:solidFill>
              </a:defRPr>
            </a:lvl1pPr>
          </a:lstStyle>
          <a:p>
            <a:r>
              <a:rPr lang="en-US"/>
              <a:t>www.synapse-energy.com  |  ©2022 Synapse Energy Economics Inc. All rights reserved.</a:t>
            </a:r>
          </a:p>
        </p:txBody>
      </p:sp>
      <p:sp>
        <p:nvSpPr>
          <p:cNvPr id="8" name="Text Placeholder 7"/>
          <p:cNvSpPr>
            <a:spLocks noGrp="1"/>
          </p:cNvSpPr>
          <p:nvPr>
            <p:ph type="body" sz="quarter" idx="13" hasCustomPrompt="1"/>
          </p:nvPr>
        </p:nvSpPr>
        <p:spPr>
          <a:xfrm>
            <a:off x="8571654" y="6580046"/>
            <a:ext cx="2678780" cy="246221"/>
          </a:xfrm>
        </p:spPr>
        <p:txBody>
          <a:bodyPr>
            <a:noAutofit/>
          </a:bodyPr>
          <a:lstStyle>
            <a:lvl1pPr marL="0" indent="0" algn="r" defTabSz="914400" rtl="0" eaLnBrk="1" latinLnBrk="0" hangingPunct="1">
              <a:lnSpc>
                <a:spcPct val="100000"/>
              </a:lnSpc>
              <a:spcBef>
                <a:spcPts val="0"/>
              </a:spcBef>
              <a:buFontTx/>
              <a:buNone/>
              <a:defRPr lang="en-US" sz="1000" kern="1200" dirty="0" smtClean="0">
                <a:solidFill>
                  <a:schemeClr val="accent3"/>
                </a:solidFill>
                <a:latin typeface="Calibri" panose="020F0502020204030204" pitchFamily="34" charset="0"/>
                <a:ea typeface="+mn-ea"/>
                <a:cs typeface="+mn-cs"/>
              </a:defRPr>
            </a:lvl1pPr>
          </a:lstStyle>
          <a:p>
            <a:pPr lvl="0"/>
            <a:r>
              <a:rPr lang="en-US"/>
              <a:t>Click to edit Presenter Name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8508" y="273260"/>
            <a:ext cx="3053491" cy="723518"/>
          </a:xfrm>
          <a:prstGeom prst="rect">
            <a:avLst/>
          </a:prstGeom>
        </p:spPr>
      </p:pic>
    </p:spTree>
    <p:extLst>
      <p:ext uri="{BB962C8B-B14F-4D97-AF65-F5344CB8AC3E}">
        <p14:creationId xmlns:p14="http://schemas.microsoft.com/office/powerpoint/2010/main" val="3110099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82547" y="643497"/>
            <a:ext cx="8126699" cy="1087437"/>
          </a:xfrm>
        </p:spPr>
        <p:txBody>
          <a:bodyPr anchor="b">
            <a:noAutofit/>
          </a:bodyPr>
          <a:lstStyle>
            <a:lvl1pPr algn="l">
              <a:lnSpc>
                <a:spcPts val="3120"/>
              </a:lnSpc>
              <a:defRPr sz="2800" b="1">
                <a:solidFill>
                  <a:schemeClr val="accent1"/>
                </a:solidFill>
              </a:defRPr>
            </a:lvl1pPr>
          </a:lstStyle>
          <a:p>
            <a:r>
              <a:rPr lang="en-US"/>
              <a:t>Click to edit Master title style</a:t>
            </a:r>
          </a:p>
        </p:txBody>
      </p:sp>
      <p:sp>
        <p:nvSpPr>
          <p:cNvPr id="3" name="Subtitle 2"/>
          <p:cNvSpPr>
            <a:spLocks noGrp="1"/>
          </p:cNvSpPr>
          <p:nvPr>
            <p:ph type="subTitle" idx="1"/>
          </p:nvPr>
        </p:nvSpPr>
        <p:spPr>
          <a:xfrm>
            <a:off x="882547" y="2398078"/>
            <a:ext cx="10383520" cy="1056322"/>
          </a:xfrm>
        </p:spPr>
        <p:txBody>
          <a:bodyPr>
            <a:noAutofit/>
          </a:bodyPr>
          <a:lstStyle>
            <a:lvl1pPr marL="0" indent="0" algn="l">
              <a:lnSpc>
                <a:spcPts val="3200"/>
              </a:lnSpc>
              <a:buNone/>
              <a:defRPr lang="en-US" sz="2400" b="1" kern="1200" dirty="0">
                <a:solidFill>
                  <a:schemeClr val="tx1">
                    <a:lumMod val="50000"/>
                    <a:lumOff val="50000"/>
                  </a:schemeClr>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800602" y="6498992"/>
            <a:ext cx="6747933" cy="393192"/>
          </a:xfrm>
        </p:spPr>
        <p:txBody>
          <a:bodyPr/>
          <a:lstStyle>
            <a:lvl1pPr algn="r">
              <a:defRPr lang="en-US" sz="1000" b="0" i="0" u="none" strike="noStrike" baseline="0" smtClean="0">
                <a:solidFill>
                  <a:schemeClr val="accent3"/>
                </a:solidFill>
                <a:latin typeface="Calibri" panose="020F0502020204030204" pitchFamily="34" charset="0"/>
              </a:defRPr>
            </a:lvl1pPr>
          </a:lstStyle>
          <a:p>
            <a:r>
              <a:rPr lang="en-US"/>
              <a:t>www.synapse-energy.com  |  ©2022 Synapse Energy Economics Inc. All rights reserved.</a:t>
            </a:r>
          </a:p>
        </p:txBody>
      </p:sp>
      <p:sp>
        <p:nvSpPr>
          <p:cNvPr id="9" name="Text Placeholder 9"/>
          <p:cNvSpPr>
            <a:spLocks noGrp="1"/>
          </p:cNvSpPr>
          <p:nvPr>
            <p:ph type="body" sz="quarter" idx="14"/>
          </p:nvPr>
        </p:nvSpPr>
        <p:spPr>
          <a:xfrm>
            <a:off x="882547" y="4238815"/>
            <a:ext cx="10415373" cy="518683"/>
          </a:xfrm>
        </p:spPr>
        <p:txBody>
          <a:bodyPr>
            <a:normAutofit/>
          </a:bodyPr>
          <a:lstStyle>
            <a:lvl1pPr marL="0" indent="0" algn="l" defTabSz="914400" rtl="0" eaLnBrk="1" latinLnBrk="0" hangingPunct="1">
              <a:lnSpc>
                <a:spcPts val="3200"/>
              </a:lnSpc>
              <a:spcBef>
                <a:spcPts val="1000"/>
              </a:spcBef>
              <a:buClr>
                <a:schemeClr val="tx2"/>
              </a:buClr>
              <a:buFont typeface="Arial" panose="020B0604020202020204" pitchFamily="34" charset="0"/>
              <a:buNone/>
              <a:defRPr lang="en-US" sz="2000" b="0" kern="1200" dirty="0" smtClean="0">
                <a:solidFill>
                  <a:schemeClr val="tx1">
                    <a:lumMod val="50000"/>
                    <a:lumOff val="50000"/>
                  </a:schemeClr>
                </a:solidFill>
                <a:latin typeface="+mn-lt"/>
                <a:ea typeface="+mn-ea"/>
                <a:cs typeface="+mn-cs"/>
              </a:defRPr>
            </a:lvl1pPr>
          </a:lstStyle>
          <a:p>
            <a:pPr lvl="0"/>
            <a:r>
              <a:rPr lang="en-US"/>
              <a:t>Click to edit Master text styles</a:t>
            </a:r>
          </a:p>
        </p:txBody>
      </p:sp>
      <p:sp>
        <p:nvSpPr>
          <p:cNvPr id="13" name="Text Placeholder 9"/>
          <p:cNvSpPr>
            <a:spLocks noGrp="1"/>
          </p:cNvSpPr>
          <p:nvPr>
            <p:ph type="body" sz="quarter" idx="15"/>
          </p:nvPr>
        </p:nvSpPr>
        <p:spPr>
          <a:xfrm>
            <a:off x="882547" y="4961238"/>
            <a:ext cx="10415373" cy="747584"/>
          </a:xfrm>
        </p:spPr>
        <p:txBody>
          <a:bodyPr>
            <a:normAutofit/>
          </a:bodyPr>
          <a:lstStyle>
            <a:lvl1pPr marL="0" indent="0" algn="l" defTabSz="914400" rtl="0" eaLnBrk="1" latinLnBrk="0" hangingPunct="1">
              <a:lnSpc>
                <a:spcPts val="3200"/>
              </a:lnSpc>
              <a:spcBef>
                <a:spcPts val="1000"/>
              </a:spcBef>
              <a:buClr>
                <a:schemeClr val="tx2"/>
              </a:buClr>
              <a:buFont typeface="Arial" panose="020B0604020202020204" pitchFamily="34" charset="0"/>
              <a:buNone/>
              <a:defRPr lang="en-US" sz="2000" b="0" kern="1200" dirty="0" smtClean="0">
                <a:solidFill>
                  <a:schemeClr val="tx1">
                    <a:lumMod val="50000"/>
                    <a:lumOff val="50000"/>
                  </a:schemeClr>
                </a:solidFill>
                <a:latin typeface="+mn-lt"/>
                <a:ea typeface="+mn-ea"/>
                <a:cs typeface="+mn-cs"/>
              </a:defRPr>
            </a:lvl1pPr>
          </a:lstStyle>
          <a:p>
            <a:pPr lvl="0"/>
            <a:r>
              <a:rPr lang="en-US"/>
              <a:t>Click to edit Master text styles</a:t>
            </a:r>
          </a:p>
        </p:txBody>
      </p:sp>
      <p:sp>
        <p:nvSpPr>
          <p:cNvPr id="4" name="Rectangle 3">
            <a:extLst>
              <a:ext uri="{FF2B5EF4-FFF2-40B4-BE49-F238E27FC236}">
                <a16:creationId xmlns:a16="http://schemas.microsoft.com/office/drawing/2014/main" id="{275F8EFE-06D8-214D-8DF9-36C1BA20DA55}"/>
              </a:ext>
            </a:extLst>
          </p:cNvPr>
          <p:cNvSpPr/>
          <p:nvPr userDrawn="1"/>
        </p:nvSpPr>
        <p:spPr>
          <a:xfrm>
            <a:off x="0" y="0"/>
            <a:ext cx="8890571" cy="23780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E137663A-64AE-2AAE-A004-8041C849B69D}"/>
              </a:ext>
            </a:extLst>
          </p:cNvPr>
          <p:cNvSpPr/>
          <p:nvPr userDrawn="1"/>
        </p:nvSpPr>
        <p:spPr>
          <a:xfrm>
            <a:off x="9009246" y="0"/>
            <a:ext cx="3182753" cy="2378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a:extLst>
              <a:ext uri="{FF2B5EF4-FFF2-40B4-BE49-F238E27FC236}">
                <a16:creationId xmlns:a16="http://schemas.microsoft.com/office/drawing/2014/main" id="{58364B67-8EF3-AE2F-B26C-0AED03C66974}"/>
              </a:ext>
            </a:extLst>
          </p:cNvPr>
          <p:cNvCxnSpPr>
            <a:cxnSpLocks/>
          </p:cNvCxnSpPr>
          <p:nvPr userDrawn="1"/>
        </p:nvCxnSpPr>
        <p:spPr>
          <a:xfrm>
            <a:off x="882547" y="1775559"/>
            <a:ext cx="11309453" cy="0"/>
          </a:xfrm>
          <a:prstGeom prst="line">
            <a:avLst/>
          </a:prstGeom>
          <a:ln w="28575">
            <a:solidFill>
              <a:schemeClr val="accent3"/>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654D759D-3F59-6193-1E8E-04D96CB873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10286" y="362079"/>
            <a:ext cx="2191622" cy="623305"/>
          </a:xfrm>
          <a:prstGeom prst="rect">
            <a:avLst/>
          </a:prstGeom>
        </p:spPr>
      </p:pic>
    </p:spTree>
    <p:extLst>
      <p:ext uri="{BB962C8B-B14F-4D97-AF65-F5344CB8AC3E}">
        <p14:creationId xmlns:p14="http://schemas.microsoft.com/office/powerpoint/2010/main" val="2878811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3- Light">
    <p:bg>
      <p:bgPr>
        <a:solidFill>
          <a:schemeClr val="accent1"/>
        </a:solidFill>
        <a:effectLst/>
      </p:bgPr>
    </p:bg>
    <p:spTree>
      <p:nvGrpSpPr>
        <p:cNvPr id="1" name=""/>
        <p:cNvGrpSpPr/>
        <p:nvPr/>
      </p:nvGrpSpPr>
      <p:grpSpPr>
        <a:xfrm>
          <a:off x="0" y="0"/>
          <a:ext cx="0" cy="0"/>
          <a:chOff x="0" y="0"/>
          <a:chExt cx="0" cy="0"/>
        </a:xfrm>
      </p:grpSpPr>
      <p:sp>
        <p:nvSpPr>
          <p:cNvPr id="67"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68"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6" name="Rectangle 5">
            <a:extLst>
              <a:ext uri="{FF2B5EF4-FFF2-40B4-BE49-F238E27FC236}">
                <a16:creationId xmlns:a16="http://schemas.microsoft.com/office/drawing/2014/main" id="{78FBEDD4-F26F-E65D-926D-B36D40DCC0C7}"/>
              </a:ext>
            </a:extLst>
          </p:cNvPr>
          <p:cNvSpPr/>
          <p:nvPr userDrawn="1"/>
        </p:nvSpPr>
        <p:spPr>
          <a:xfrm>
            <a:off x="0" y="6589339"/>
            <a:ext cx="12192000" cy="268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
        <p:nvSpPr>
          <p:cNvPr id="9" name="Title 1">
            <a:extLst>
              <a:ext uri="{FF2B5EF4-FFF2-40B4-BE49-F238E27FC236}">
                <a16:creationId xmlns:a16="http://schemas.microsoft.com/office/drawing/2014/main" id="{51A1A080-A496-8FE2-3427-7E6ED19B2546}"/>
              </a:ext>
            </a:extLst>
          </p:cNvPr>
          <p:cNvSpPr>
            <a:spLocks noGrp="1"/>
          </p:cNvSpPr>
          <p:nvPr>
            <p:ph type="ctrTitle" hasCustomPrompt="1"/>
          </p:nvPr>
        </p:nvSpPr>
        <p:spPr>
          <a:xfrm>
            <a:off x="1524000" y="2086189"/>
            <a:ext cx="9144000" cy="1134806"/>
          </a:xfrm>
        </p:spPr>
        <p:txBody>
          <a:bodyPr anchor="b">
            <a:noAutofit/>
          </a:bodyPr>
          <a:lstStyle>
            <a:lvl1pPr algn="ctr">
              <a:defRPr sz="8000" b="1" i="0">
                <a:solidFill>
                  <a:schemeClr val="bg1"/>
                </a:solidFill>
                <a:latin typeface="Neue Haas Grotesk Display Pro 25 Thin"/>
              </a:defRPr>
            </a:lvl1pPr>
          </a:lstStyle>
          <a:p>
            <a:r>
              <a:rPr lang="en-US"/>
              <a:t>Title of Presentation</a:t>
            </a:r>
          </a:p>
        </p:txBody>
      </p:sp>
      <p:sp>
        <p:nvSpPr>
          <p:cNvPr id="10" name="Subtitle 2">
            <a:extLst>
              <a:ext uri="{FF2B5EF4-FFF2-40B4-BE49-F238E27FC236}">
                <a16:creationId xmlns:a16="http://schemas.microsoft.com/office/drawing/2014/main" id="{8612252A-C580-D257-C7FD-C95168061C19}"/>
              </a:ext>
            </a:extLst>
          </p:cNvPr>
          <p:cNvSpPr>
            <a:spLocks noGrp="1"/>
          </p:cNvSpPr>
          <p:nvPr>
            <p:ph type="subTitle" idx="1" hasCustomPrompt="1"/>
          </p:nvPr>
        </p:nvSpPr>
        <p:spPr>
          <a:xfrm>
            <a:off x="1524000" y="5016842"/>
            <a:ext cx="9144000" cy="1023551"/>
          </a:xfrm>
        </p:spPr>
        <p:txBody>
          <a:bodyPr>
            <a:normAutofit/>
          </a:bodyPr>
          <a:lstStyle>
            <a:lvl1pPr marL="0" indent="0" algn="ctr">
              <a:buNone/>
              <a:defRPr sz="2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and Date</a:t>
            </a:r>
          </a:p>
        </p:txBody>
      </p:sp>
      <p:pic>
        <p:nvPicPr>
          <p:cNvPr id="3" name="Picture 2" descr="Icon&#10;&#10;Description automatically generated">
            <a:extLst>
              <a:ext uri="{FF2B5EF4-FFF2-40B4-BE49-F238E27FC236}">
                <a16:creationId xmlns:a16="http://schemas.microsoft.com/office/drawing/2014/main" id="{C8ABA98A-D70E-7624-8CF0-6B0EF4E4AB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23576" y="299475"/>
            <a:ext cx="4944847" cy="922343"/>
          </a:xfrm>
          <a:prstGeom prst="rect">
            <a:avLst/>
          </a:prstGeom>
        </p:spPr>
      </p:pic>
      <p:cxnSp>
        <p:nvCxnSpPr>
          <p:cNvPr id="5" name="Straight Connector 4">
            <a:extLst>
              <a:ext uri="{FF2B5EF4-FFF2-40B4-BE49-F238E27FC236}">
                <a16:creationId xmlns:a16="http://schemas.microsoft.com/office/drawing/2014/main" id="{A6EFE689-8F85-9C28-0BA7-5B9DB0C1FC2B}"/>
              </a:ext>
            </a:extLst>
          </p:cNvPr>
          <p:cNvCxnSpPr>
            <a:cxnSpLocks/>
          </p:cNvCxnSpPr>
          <p:nvPr userDrawn="1"/>
        </p:nvCxnSpPr>
        <p:spPr>
          <a:xfrm>
            <a:off x="1524000" y="1496291"/>
            <a:ext cx="9052723" cy="0"/>
          </a:xfrm>
          <a:prstGeom prst="line">
            <a:avLst/>
          </a:prstGeom>
          <a:noFill/>
          <a:ln w="25400" cap="flat">
            <a:solidFill>
              <a:schemeClr val="bg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6862852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lit_Layout_Marigold_Right">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Picture Placeholder 4">
            <a:extLst>
              <a:ext uri="{FF2B5EF4-FFF2-40B4-BE49-F238E27FC236}">
                <a16:creationId xmlns:a16="http://schemas.microsoft.com/office/drawing/2014/main" id="{940C107C-3C02-1164-6A0F-955025D3F93A}"/>
              </a:ext>
            </a:extLst>
          </p:cNvPr>
          <p:cNvSpPr>
            <a:spLocks noGrp="1"/>
          </p:cNvSpPr>
          <p:nvPr>
            <p:ph type="pic" sz="quarter" idx="10"/>
          </p:nvPr>
        </p:nvSpPr>
        <p:spPr>
          <a:xfrm>
            <a:off x="-17360" y="0"/>
            <a:ext cx="5660020" cy="6858000"/>
          </a:xfrm>
          <a:prstGeom prst="rect">
            <a:avLst/>
          </a:prstGeom>
        </p:spPr>
        <p:txBody>
          <a:bodyPr/>
          <a:lstStyle>
            <a:lvl1pPr algn="ctr">
              <a:defRPr/>
            </a:lvl1pPr>
          </a:lstStyle>
          <a:p>
            <a:endParaRPr lang="en-US"/>
          </a:p>
          <a:p>
            <a:r>
              <a:rPr lang="en-US"/>
              <a:t>Click Icon to Insert Picture</a:t>
            </a:r>
          </a:p>
        </p:txBody>
      </p:sp>
      <p:sp>
        <p:nvSpPr>
          <p:cNvPr id="10" name="Text Placeholder 9">
            <a:extLst>
              <a:ext uri="{FF2B5EF4-FFF2-40B4-BE49-F238E27FC236}">
                <a16:creationId xmlns:a16="http://schemas.microsoft.com/office/drawing/2014/main" id="{CC358B0B-D693-3B40-2B7E-864BBB3B6700}"/>
              </a:ext>
            </a:extLst>
          </p:cNvPr>
          <p:cNvSpPr>
            <a:spLocks noGrp="1"/>
          </p:cNvSpPr>
          <p:nvPr>
            <p:ph type="body" sz="quarter" idx="11" hasCustomPrompt="1"/>
          </p:nvPr>
        </p:nvSpPr>
        <p:spPr>
          <a:xfrm>
            <a:off x="6238875" y="373063"/>
            <a:ext cx="5953125" cy="1374775"/>
          </a:xfrm>
          <a:prstGeom prst="rect">
            <a:avLst/>
          </a:prstGeom>
        </p:spPr>
        <p:txBody>
          <a:bodyPr/>
          <a:lstStyle>
            <a:lvl1pPr algn="ctr">
              <a:defRPr sz="7000" b="1">
                <a:solidFill>
                  <a:schemeClr val="bg1"/>
                </a:solidFill>
                <a:latin typeface="Neue Haas Grotesk Display Pro 65 Medium"/>
              </a:defRPr>
            </a:lvl1pPr>
          </a:lstStyle>
          <a:p>
            <a:pPr lvl="0"/>
            <a:r>
              <a:rPr lang="en-US"/>
              <a:t>Header</a:t>
            </a:r>
          </a:p>
        </p:txBody>
      </p:sp>
      <p:sp>
        <p:nvSpPr>
          <p:cNvPr id="12" name="Text Placeholder 11">
            <a:extLst>
              <a:ext uri="{FF2B5EF4-FFF2-40B4-BE49-F238E27FC236}">
                <a16:creationId xmlns:a16="http://schemas.microsoft.com/office/drawing/2014/main" id="{9C7C31D1-0FAA-AE66-02AE-054A7E3AA3D9}"/>
              </a:ext>
            </a:extLst>
          </p:cNvPr>
          <p:cNvSpPr>
            <a:spLocks noGrp="1"/>
          </p:cNvSpPr>
          <p:nvPr>
            <p:ph type="body" sz="quarter" idx="12" hasCustomPrompt="1"/>
          </p:nvPr>
        </p:nvSpPr>
        <p:spPr>
          <a:xfrm>
            <a:off x="6238875" y="2036763"/>
            <a:ext cx="5149850"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a:t>Topic </a:t>
            </a:r>
          </a:p>
          <a:p>
            <a:pPr lvl="0"/>
            <a:r>
              <a:rPr lang="en-US"/>
              <a:t>Topic</a:t>
            </a:r>
          </a:p>
          <a:p>
            <a:pPr lvl="0"/>
            <a:r>
              <a:rPr lang="en-US"/>
              <a:t>Topic </a:t>
            </a:r>
          </a:p>
          <a:p>
            <a:pPr lvl="0"/>
            <a:r>
              <a:rPr lang="en-US"/>
              <a:t>Topic</a:t>
            </a:r>
          </a:p>
          <a:p>
            <a:pPr lvl="0"/>
            <a:r>
              <a:rPr lang="en-US"/>
              <a:t>Topic </a:t>
            </a:r>
          </a:p>
          <a:p>
            <a:pPr lvl="0"/>
            <a:r>
              <a:rPr lang="en-US"/>
              <a:t>Topic</a:t>
            </a:r>
          </a:p>
          <a:p>
            <a:pPr lvl="0"/>
            <a:endParaRPr lang="en-US"/>
          </a:p>
          <a:p>
            <a:pPr lvl="0"/>
            <a:endParaRPr lang="en-US"/>
          </a:p>
          <a:p>
            <a:pPr lvl="0"/>
            <a:endParaRPr lang="en-US"/>
          </a:p>
        </p:txBody>
      </p:sp>
    </p:spTree>
    <p:extLst>
      <p:ext uri="{BB962C8B-B14F-4D97-AF65-F5344CB8AC3E}">
        <p14:creationId xmlns:p14="http://schemas.microsoft.com/office/powerpoint/2010/main" val="122799598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it_Layout_Marigold_Right">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Picture Placeholder 4">
            <a:extLst>
              <a:ext uri="{FF2B5EF4-FFF2-40B4-BE49-F238E27FC236}">
                <a16:creationId xmlns:a16="http://schemas.microsoft.com/office/drawing/2014/main" id="{940C107C-3C02-1164-6A0F-955025D3F93A}"/>
              </a:ext>
            </a:extLst>
          </p:cNvPr>
          <p:cNvSpPr>
            <a:spLocks noGrp="1"/>
          </p:cNvSpPr>
          <p:nvPr>
            <p:ph type="pic" sz="quarter" idx="10"/>
          </p:nvPr>
        </p:nvSpPr>
        <p:spPr>
          <a:xfrm>
            <a:off x="-17360" y="0"/>
            <a:ext cx="5660020" cy="6858000"/>
          </a:xfrm>
          <a:prstGeom prst="rect">
            <a:avLst/>
          </a:prstGeom>
        </p:spPr>
        <p:txBody>
          <a:bodyPr/>
          <a:lstStyle>
            <a:lvl1pPr algn="ctr">
              <a:defRPr/>
            </a:lvl1pPr>
          </a:lstStyle>
          <a:p>
            <a:endParaRPr lang="en-US"/>
          </a:p>
          <a:p>
            <a:r>
              <a:rPr lang="en-US"/>
              <a:t>Click Icon to Insert Picture</a:t>
            </a:r>
          </a:p>
        </p:txBody>
      </p:sp>
      <p:sp>
        <p:nvSpPr>
          <p:cNvPr id="10" name="Text Placeholder 9">
            <a:extLst>
              <a:ext uri="{FF2B5EF4-FFF2-40B4-BE49-F238E27FC236}">
                <a16:creationId xmlns:a16="http://schemas.microsoft.com/office/drawing/2014/main" id="{CC358B0B-D693-3B40-2B7E-864BBB3B6700}"/>
              </a:ext>
            </a:extLst>
          </p:cNvPr>
          <p:cNvSpPr>
            <a:spLocks noGrp="1"/>
          </p:cNvSpPr>
          <p:nvPr>
            <p:ph type="body" sz="quarter" idx="11" hasCustomPrompt="1"/>
          </p:nvPr>
        </p:nvSpPr>
        <p:spPr>
          <a:xfrm>
            <a:off x="6238875" y="373063"/>
            <a:ext cx="5953125" cy="1374775"/>
          </a:xfrm>
          <a:prstGeom prst="rect">
            <a:avLst/>
          </a:prstGeom>
        </p:spPr>
        <p:txBody>
          <a:bodyPr/>
          <a:lstStyle>
            <a:lvl1pPr algn="ctr">
              <a:defRPr sz="7000" b="1">
                <a:solidFill>
                  <a:schemeClr val="bg1"/>
                </a:solidFill>
                <a:latin typeface="Neue Haas Grotesk Display Pro 65 Medium"/>
              </a:defRPr>
            </a:lvl1pPr>
          </a:lstStyle>
          <a:p>
            <a:pPr lvl="0"/>
            <a:r>
              <a:rPr lang="en-US"/>
              <a:t>Header</a:t>
            </a:r>
          </a:p>
        </p:txBody>
      </p:sp>
      <p:sp>
        <p:nvSpPr>
          <p:cNvPr id="12" name="Text Placeholder 11">
            <a:extLst>
              <a:ext uri="{FF2B5EF4-FFF2-40B4-BE49-F238E27FC236}">
                <a16:creationId xmlns:a16="http://schemas.microsoft.com/office/drawing/2014/main" id="{9C7C31D1-0FAA-AE66-02AE-054A7E3AA3D9}"/>
              </a:ext>
            </a:extLst>
          </p:cNvPr>
          <p:cNvSpPr>
            <a:spLocks noGrp="1"/>
          </p:cNvSpPr>
          <p:nvPr>
            <p:ph type="body" sz="quarter" idx="12" hasCustomPrompt="1"/>
          </p:nvPr>
        </p:nvSpPr>
        <p:spPr>
          <a:xfrm>
            <a:off x="6238875" y="2036763"/>
            <a:ext cx="5149850"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a:t>Topic </a:t>
            </a:r>
          </a:p>
          <a:p>
            <a:pPr lvl="0"/>
            <a:r>
              <a:rPr lang="en-US"/>
              <a:t>Topic</a:t>
            </a:r>
          </a:p>
          <a:p>
            <a:pPr lvl="0"/>
            <a:r>
              <a:rPr lang="en-US"/>
              <a:t>Topic </a:t>
            </a:r>
          </a:p>
          <a:p>
            <a:pPr lvl="0"/>
            <a:r>
              <a:rPr lang="en-US"/>
              <a:t>Topic</a:t>
            </a:r>
          </a:p>
          <a:p>
            <a:pPr lvl="0"/>
            <a:r>
              <a:rPr lang="en-US"/>
              <a:t>Topic </a:t>
            </a:r>
          </a:p>
          <a:p>
            <a:pPr lvl="0"/>
            <a:r>
              <a:rPr lang="en-US"/>
              <a:t>Topic</a:t>
            </a:r>
          </a:p>
          <a:p>
            <a:pPr lvl="0"/>
            <a:endParaRPr lang="en-US"/>
          </a:p>
          <a:p>
            <a:pPr lvl="0"/>
            <a:endParaRPr lang="en-US"/>
          </a:p>
          <a:p>
            <a:pPr lvl="0"/>
            <a:endParaRPr lang="en-US"/>
          </a:p>
        </p:txBody>
      </p:sp>
    </p:spTree>
    <p:extLst>
      <p:ext uri="{BB962C8B-B14F-4D97-AF65-F5344CB8AC3E}">
        <p14:creationId xmlns:p14="http://schemas.microsoft.com/office/powerpoint/2010/main" val="340237891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_Layout_Marigold_Right">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Picture Placeholder 4">
            <a:extLst>
              <a:ext uri="{FF2B5EF4-FFF2-40B4-BE49-F238E27FC236}">
                <a16:creationId xmlns:a16="http://schemas.microsoft.com/office/drawing/2014/main" id="{940C107C-3C02-1164-6A0F-955025D3F93A}"/>
              </a:ext>
            </a:extLst>
          </p:cNvPr>
          <p:cNvSpPr>
            <a:spLocks noGrp="1"/>
          </p:cNvSpPr>
          <p:nvPr>
            <p:ph type="pic" sz="quarter" idx="10"/>
          </p:nvPr>
        </p:nvSpPr>
        <p:spPr>
          <a:xfrm>
            <a:off x="6628916" y="-67506"/>
            <a:ext cx="5660020" cy="6858000"/>
          </a:xfrm>
          <a:prstGeom prst="rect">
            <a:avLst/>
          </a:prstGeom>
        </p:spPr>
        <p:txBody>
          <a:bodyPr/>
          <a:lstStyle>
            <a:lvl1pPr algn="ctr">
              <a:defRPr/>
            </a:lvl1pPr>
          </a:lstStyle>
          <a:p>
            <a:endParaRPr lang="en-US"/>
          </a:p>
          <a:p>
            <a:r>
              <a:rPr lang="en-US"/>
              <a:t>Click Icon to Insert Picture</a:t>
            </a:r>
          </a:p>
        </p:txBody>
      </p:sp>
      <p:sp>
        <p:nvSpPr>
          <p:cNvPr id="10" name="Text Placeholder 9">
            <a:extLst>
              <a:ext uri="{FF2B5EF4-FFF2-40B4-BE49-F238E27FC236}">
                <a16:creationId xmlns:a16="http://schemas.microsoft.com/office/drawing/2014/main" id="{CC358B0B-D693-3B40-2B7E-864BBB3B6700}"/>
              </a:ext>
            </a:extLst>
          </p:cNvPr>
          <p:cNvSpPr>
            <a:spLocks noGrp="1"/>
          </p:cNvSpPr>
          <p:nvPr>
            <p:ph type="body" sz="quarter" idx="11" hasCustomPrompt="1"/>
          </p:nvPr>
        </p:nvSpPr>
        <p:spPr>
          <a:xfrm>
            <a:off x="364260" y="372717"/>
            <a:ext cx="5953125" cy="1374775"/>
          </a:xfrm>
          <a:prstGeom prst="rect">
            <a:avLst/>
          </a:prstGeom>
        </p:spPr>
        <p:txBody>
          <a:bodyPr/>
          <a:lstStyle>
            <a:lvl1pPr algn="ctr">
              <a:defRPr sz="7000" b="1">
                <a:solidFill>
                  <a:schemeClr val="bg1"/>
                </a:solidFill>
                <a:latin typeface="Neue Haas Grotesk Display Pro 65 Medium"/>
              </a:defRPr>
            </a:lvl1pPr>
          </a:lstStyle>
          <a:p>
            <a:pPr lvl="0"/>
            <a:r>
              <a:rPr lang="en-US"/>
              <a:t>Header</a:t>
            </a:r>
          </a:p>
        </p:txBody>
      </p:sp>
      <p:sp>
        <p:nvSpPr>
          <p:cNvPr id="12" name="Text Placeholder 11">
            <a:extLst>
              <a:ext uri="{FF2B5EF4-FFF2-40B4-BE49-F238E27FC236}">
                <a16:creationId xmlns:a16="http://schemas.microsoft.com/office/drawing/2014/main" id="{9C7C31D1-0FAA-AE66-02AE-054A7E3AA3D9}"/>
              </a:ext>
            </a:extLst>
          </p:cNvPr>
          <p:cNvSpPr>
            <a:spLocks noGrp="1"/>
          </p:cNvSpPr>
          <p:nvPr>
            <p:ph type="body" sz="quarter" idx="12" hasCustomPrompt="1"/>
          </p:nvPr>
        </p:nvSpPr>
        <p:spPr>
          <a:xfrm>
            <a:off x="624749" y="1993804"/>
            <a:ext cx="5149850"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a:t>Topic </a:t>
            </a:r>
          </a:p>
          <a:p>
            <a:pPr lvl="0"/>
            <a:r>
              <a:rPr lang="en-US"/>
              <a:t>Topic</a:t>
            </a:r>
          </a:p>
          <a:p>
            <a:pPr lvl="0"/>
            <a:r>
              <a:rPr lang="en-US"/>
              <a:t>Topic </a:t>
            </a:r>
          </a:p>
          <a:p>
            <a:pPr lvl="0"/>
            <a:r>
              <a:rPr lang="en-US"/>
              <a:t>Topic</a:t>
            </a:r>
          </a:p>
          <a:p>
            <a:pPr lvl="0"/>
            <a:r>
              <a:rPr lang="en-US"/>
              <a:t>Topic </a:t>
            </a:r>
          </a:p>
          <a:p>
            <a:pPr lvl="0"/>
            <a:r>
              <a:rPr lang="en-US"/>
              <a:t>Topic</a:t>
            </a:r>
          </a:p>
          <a:p>
            <a:pPr lvl="0"/>
            <a:endParaRPr lang="en-US"/>
          </a:p>
          <a:p>
            <a:pPr lvl="0"/>
            <a:endParaRPr lang="en-US"/>
          </a:p>
          <a:p>
            <a:pPr lvl="0"/>
            <a:endParaRPr lang="en-US"/>
          </a:p>
        </p:txBody>
      </p:sp>
    </p:spTree>
    <p:extLst>
      <p:ext uri="{BB962C8B-B14F-4D97-AF65-F5344CB8AC3E}">
        <p14:creationId xmlns:p14="http://schemas.microsoft.com/office/powerpoint/2010/main" val="72294950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option - Dark">
    <p:bg>
      <p:bgPr>
        <a:solidFill>
          <a:schemeClr val="tx1"/>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hasCustomPrompt="1"/>
          </p:nvPr>
        </p:nvSpPr>
        <p:spPr>
          <a:xfrm>
            <a:off x="1021080" y="2150626"/>
            <a:ext cx="10540999" cy="4313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a:buClr>
                <a:schemeClr val="accent3"/>
              </a:buClr>
              <a:buFontTx/>
              <a:buNone/>
              <a:defRPr sz="3800">
                <a:solidFill>
                  <a:schemeClr val="bg1"/>
                </a:solidFill>
              </a:defRPr>
            </a:lvl1pPr>
            <a:lvl2pPr marL="222250" indent="0">
              <a:buClr>
                <a:schemeClr val="accent3"/>
              </a:buClr>
              <a:buFontTx/>
              <a:buNone/>
              <a:defRPr sz="3200"/>
            </a:lvl2pPr>
            <a:lvl3pPr marL="444500" indent="0">
              <a:buClr>
                <a:schemeClr val="accent3"/>
              </a:buClr>
              <a:buFontTx/>
              <a:buNone/>
              <a:defRPr sz="2800">
                <a:solidFill>
                  <a:schemeClr val="bg1"/>
                </a:solidFill>
              </a:defRPr>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r>
              <a:t>Body </a:t>
            </a:r>
            <a:r>
              <a:rPr lang="en-US"/>
              <a:t>Copy Line 1</a:t>
            </a:r>
          </a:p>
          <a:p>
            <a:r>
              <a:rPr lang="en-US"/>
              <a:t>Body Copy Line 2</a:t>
            </a:r>
          </a:p>
          <a:p>
            <a:r>
              <a:rPr lang="en-US"/>
              <a:t>Body Copy Line 3</a:t>
            </a:r>
          </a:p>
          <a:p>
            <a:r>
              <a:rPr lang="en-US"/>
              <a:t>Body Copy Line 4</a:t>
            </a:r>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a:defRPr b="0">
                <a:solidFill>
                  <a:schemeClr val="bg1"/>
                </a:solidFill>
              </a:defRPr>
            </a:lvl1pPr>
          </a:lstStyle>
          <a:p>
            <a:r>
              <a:rPr lang="en-US"/>
              <a:t>Slide Header</a:t>
            </a:r>
            <a:endParaRPr/>
          </a:p>
        </p:txBody>
      </p:sp>
    </p:spTree>
    <p:extLst>
      <p:ext uri="{BB962C8B-B14F-4D97-AF65-F5344CB8AC3E}">
        <p14:creationId xmlns:p14="http://schemas.microsoft.com/office/powerpoint/2010/main" val="204709672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bullets_Dark">
    <p:bg>
      <p:bgPr>
        <a:solidFill>
          <a:schemeClr val="tx1"/>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p:nvPr>
        </p:nvSpPr>
        <p:spPr>
          <a:xfrm>
            <a:off x="1034151" y="1852920"/>
            <a:ext cx="9697718" cy="4119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346075" indent="-346075" defTabSz="315913">
              <a:buClr>
                <a:schemeClr val="accent3"/>
              </a:buClr>
              <a:buSzPct val="100000"/>
              <a:buFont typeface="Arial" panose="020B0604020202020204" pitchFamily="34" charset="0"/>
              <a:buChar char="•"/>
              <a:tabLst>
                <a:tab pos="803275" algn="l"/>
              </a:tabLst>
              <a:defRPr sz="3800">
                <a:solidFill>
                  <a:schemeClr val="bg1"/>
                </a:solidFill>
              </a:defRPr>
            </a:lvl1pPr>
            <a:lvl2pPr marL="574675" indent="-352425">
              <a:buClr>
                <a:schemeClr val="accent3"/>
              </a:buClr>
              <a:buSzPct val="100000"/>
              <a:buFont typeface="Courier New" panose="02070309020205020404" pitchFamily="49" charset="0"/>
              <a:buChar char="o"/>
              <a:defRPr sz="3200">
                <a:solidFill>
                  <a:schemeClr val="bg1"/>
                </a:solidFill>
              </a:defRPr>
            </a:lvl2pPr>
            <a:lvl3pPr marL="803275" indent="-358775">
              <a:buClr>
                <a:schemeClr val="accent3"/>
              </a:buClr>
              <a:buSzPct val="100000"/>
              <a:buFont typeface="Wingdings" panose="05000000000000000000" pitchFamily="2" charset="2"/>
              <a:buChar char="§"/>
              <a:defRPr sz="2800">
                <a:solidFill>
                  <a:schemeClr val="bg1"/>
                </a:solidFill>
              </a:defRPr>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endParaRPr lang="en-US"/>
          </a:p>
          <a:p>
            <a:endParaRPr lang="en-US"/>
          </a:p>
          <a:p>
            <a:r>
              <a:rPr lang="en-US"/>
              <a:t>Bullet Level 1</a:t>
            </a:r>
          </a:p>
          <a:p>
            <a:pPr lvl="1"/>
            <a:r>
              <a:rPr lang="en-US"/>
              <a:t>Bullet Level 2</a:t>
            </a:r>
          </a:p>
          <a:p>
            <a:pPr lvl="2"/>
            <a:r>
              <a:rPr lang="en-US"/>
              <a:t>Bullet Level 3</a:t>
            </a:r>
          </a:p>
          <a:p>
            <a:pPr lvl="2"/>
            <a:endParaRPr lang="en-US"/>
          </a:p>
          <a:p>
            <a:pPr lvl="2"/>
            <a:endParaRPr lang="en-US"/>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a:defRPr b="0">
                <a:solidFill>
                  <a:schemeClr val="bg1"/>
                </a:solidFill>
              </a:defRPr>
            </a:lvl1pPr>
          </a:lstStyle>
          <a:p>
            <a:r>
              <a:rPr lang="en-US"/>
              <a:t>Slide Header</a:t>
            </a:r>
            <a:endParaRPr/>
          </a:p>
        </p:txBody>
      </p:sp>
    </p:spTree>
    <p:extLst>
      <p:ext uri="{BB962C8B-B14F-4D97-AF65-F5344CB8AC3E}">
        <p14:creationId xmlns:p14="http://schemas.microsoft.com/office/powerpoint/2010/main" val="112545776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39A9-0E71-14EE-242F-792EFE3553F0}"/>
              </a:ext>
            </a:extLst>
          </p:cNvPr>
          <p:cNvSpPr>
            <a:spLocks noGrp="1"/>
          </p:cNvSpPr>
          <p:nvPr>
            <p:ph type="title" hasCustomPrompt="1"/>
          </p:nvPr>
        </p:nvSpPr>
        <p:spPr/>
        <p:txBody>
          <a:bodyPr/>
          <a:lstStyle>
            <a:lvl1pPr>
              <a:defRPr/>
            </a:lvl1pPr>
          </a:lstStyle>
          <a:p>
            <a:r>
              <a:rPr lang="en-US"/>
              <a:t>Slide Header</a:t>
            </a:r>
          </a:p>
        </p:txBody>
      </p:sp>
      <p:sp>
        <p:nvSpPr>
          <p:cNvPr id="3" name="Content Placeholder 2">
            <a:extLst>
              <a:ext uri="{FF2B5EF4-FFF2-40B4-BE49-F238E27FC236}">
                <a16:creationId xmlns:a16="http://schemas.microsoft.com/office/drawing/2014/main" id="{881FE314-BAB4-3FED-8C05-9DDEFE40C766}"/>
              </a:ext>
            </a:extLst>
          </p:cNvPr>
          <p:cNvSpPr>
            <a:spLocks noGrp="1"/>
          </p:cNvSpPr>
          <p:nvPr>
            <p:ph idx="1"/>
          </p:nvPr>
        </p:nvSpPr>
        <p:spPr>
          <a:xfrm>
            <a:off x="838200" y="1825625"/>
            <a:ext cx="10734040" cy="4631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06175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7.png"/><Relationship Id="rId4" Type="http://schemas.openxmlformats.org/officeDocument/2006/relationships/slideLayout" Target="../slideLayouts/slideLayout1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8.png"/><Relationship Id="rId4" Type="http://schemas.openxmlformats.org/officeDocument/2006/relationships/slideLayout" Target="../slideLayouts/slideLayout1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9.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211D"/>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3727" y="312539"/>
            <a:ext cx="7804547"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rPr lang="en-US"/>
              <a:t>Title Pages</a:t>
            </a:r>
            <a:endParaRPr/>
          </a:p>
        </p:txBody>
      </p:sp>
      <p:sp>
        <p:nvSpPr>
          <p:cNvPr id="3" name="Body Level One…"/>
          <p:cNvSpPr txBox="1">
            <a:spLocks noGrp="1"/>
          </p:cNvSpPr>
          <p:nvPr>
            <p:ph type="body" idx="1"/>
          </p:nvPr>
        </p:nvSpPr>
        <p:spPr>
          <a:xfrm>
            <a:off x="2193727" y="1830586"/>
            <a:ext cx="7804547"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670684" y="265670"/>
            <a:ext cx="349454" cy="352018"/>
          </a:xfrm>
          <a:prstGeom prst="rect">
            <a:avLst/>
          </a:prstGeom>
          <a:ln w="12700">
            <a:miter lim="400000"/>
          </a:ln>
        </p:spPr>
        <p:txBody>
          <a:bodyPr wrap="none" lIns="71437" tIns="71437" rIns="71437" bIns="71437">
            <a:spAutoFit/>
          </a:bodyPr>
          <a:lstStyle>
            <a:lvl1pPr algn="ctr">
              <a:lnSpc>
                <a:spcPct val="100000"/>
              </a:lnSpc>
              <a:defRPr sz="1350">
                <a:solidFill>
                  <a:srgbClr val="FFFFFF"/>
                </a:solidFill>
                <a:latin typeface="+mj-lt"/>
                <a:ea typeface="+mj-ea"/>
                <a:cs typeface="+mj-cs"/>
                <a:sym typeface="Neue Haas Grotesk Display Pro 75 Bold"/>
              </a:defRPr>
            </a:lvl1pPr>
          </a:lstStyle>
          <a:p>
            <a:fld id="{DDB33B46-E3D0-419F-BF8D-00D2CE6327BA}" type="slidenum">
              <a:rPr lang="en-US" smtClean="0"/>
              <a:t>‹#›</a:t>
            </a:fld>
            <a:endParaRPr lang="en-US"/>
          </a:p>
        </p:txBody>
      </p:sp>
    </p:spTree>
    <p:extLst>
      <p:ext uri="{BB962C8B-B14F-4D97-AF65-F5344CB8AC3E}">
        <p14:creationId xmlns:p14="http://schemas.microsoft.com/office/powerpoint/2010/main" val="1324962751"/>
      </p:ext>
    </p:extLst>
  </p:cSld>
  <p:clrMap bg1="lt1" tx1="dk1" bg2="lt2" tx2="dk2" accent1="accent1" accent2="accent2" accent3="accent3" accent4="accent4" accent5="accent5" accent6="accent6" hlink="hlink" folHlink="folHlink"/>
  <p:sldLayoutIdLst>
    <p:sldLayoutId id="2147483764" r:id="rId1"/>
    <p:sldLayoutId id="2147483664" r:id="rId2"/>
    <p:sldLayoutId id="2147483665" r:id="rId3"/>
  </p:sldLayoutIdLst>
  <p:transition spd="slow">
    <p:fade/>
  </p:transition>
  <p:hf hdr="0" dt="0"/>
  <p:txStyles>
    <p:titleStyle>
      <a:lvl1pPr marL="0" marR="0" indent="0" algn="ctr" defTabSz="410766" rtl="0" eaLnBrk="1" latinLnBrk="0" hangingPunct="1">
        <a:lnSpc>
          <a:spcPct val="140000"/>
        </a:lnSpc>
        <a:spcBef>
          <a:spcPts val="0"/>
        </a:spcBef>
        <a:spcAft>
          <a:spcPts val="0"/>
        </a:spcAft>
        <a:buClrTx/>
        <a:buSzTx/>
        <a:buFontTx/>
        <a:buNone/>
        <a:tabLst/>
        <a:defRPr sz="7950" b="1" i="0" u="none" strike="noStrike" cap="none" spc="0" baseline="0">
          <a:solidFill>
            <a:srgbClr val="FFFFFF"/>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148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5636870" y="0"/>
            <a:ext cx="6668947" cy="6858000"/>
          </a:xfrm>
          <a:prstGeom prst="rect">
            <a:avLst/>
          </a:prstGeom>
          <a:solidFill>
            <a:srgbClr val="E6A65C"/>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a:ln>
                <a:noFill/>
              </a:ln>
              <a:solidFill>
                <a:srgbClr val="FFFFFF"/>
              </a:solidFill>
              <a:effectLst/>
              <a:uLnTx/>
              <a:uFillTx/>
              <a:latin typeface="Neue Haas Grotesk Display Pro 65 Medium"/>
              <a:sym typeface="Neue Haas Grotesk Display Pro 65 Medium"/>
            </a:endParaRPr>
          </a:p>
        </p:txBody>
      </p:sp>
      <p:pic>
        <p:nvPicPr>
          <p:cNvPr id="5" name="Picture 4">
            <a:extLst>
              <a:ext uri="{FF2B5EF4-FFF2-40B4-BE49-F238E27FC236}">
                <a16:creationId xmlns:a16="http://schemas.microsoft.com/office/drawing/2014/main" id="{6D40E367-8188-4A14-C71F-8A53ACB242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3320" y="5484470"/>
            <a:ext cx="1143000" cy="1143000"/>
          </a:xfrm>
          <a:prstGeom prst="rect">
            <a:avLst/>
          </a:prstGeom>
        </p:spPr>
      </p:pic>
    </p:spTree>
    <p:extLst>
      <p:ext uri="{BB962C8B-B14F-4D97-AF65-F5344CB8AC3E}">
        <p14:creationId xmlns:p14="http://schemas.microsoft.com/office/powerpoint/2010/main" val="2894173695"/>
      </p:ext>
    </p:extLst>
  </p:cSld>
  <p:clrMap bg1="lt1" tx1="dk1" bg2="lt2" tx2="dk2" accent1="accent1" accent2="accent2" accent3="accent3" accent4="accent4" accent5="accent5" accent6="accent6" hlink="hlink" folHlink="folHlink"/>
  <p:sldLayoutIdLst>
    <p:sldLayoutId id="2147483689"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5636870" y="0"/>
            <a:ext cx="6668947" cy="6858000"/>
          </a:xfrm>
          <a:prstGeom prst="rect">
            <a:avLst/>
          </a:prstGeom>
          <a:solidFill>
            <a:schemeClr val="accent1"/>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a:ln>
                <a:noFill/>
              </a:ln>
              <a:solidFill>
                <a:srgbClr val="FFFFFF"/>
              </a:solidFill>
              <a:effectLst/>
              <a:uLnTx/>
              <a:uFillTx/>
              <a:latin typeface="Neue Haas Grotesk Display Pro 65 Medium"/>
              <a:sym typeface="Neue Haas Grotesk Display Pro 65 Medium"/>
            </a:endParaRPr>
          </a:p>
        </p:txBody>
      </p:sp>
      <p:pic>
        <p:nvPicPr>
          <p:cNvPr id="3" name="Picture 2" descr="Logo&#10;&#10;Description automatically generated">
            <a:extLst>
              <a:ext uri="{FF2B5EF4-FFF2-40B4-BE49-F238E27FC236}">
                <a16:creationId xmlns:a16="http://schemas.microsoft.com/office/drawing/2014/main" id="{07034A1A-8491-B7DC-9444-CD5B41795A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7705" y="5480612"/>
            <a:ext cx="1143000" cy="1143000"/>
          </a:xfrm>
          <a:prstGeom prst="rect">
            <a:avLst/>
          </a:prstGeom>
        </p:spPr>
      </p:pic>
    </p:spTree>
    <p:extLst>
      <p:ext uri="{BB962C8B-B14F-4D97-AF65-F5344CB8AC3E}">
        <p14:creationId xmlns:p14="http://schemas.microsoft.com/office/powerpoint/2010/main" val="2014943826"/>
      </p:ext>
    </p:extLst>
  </p:cSld>
  <p:clrMap bg1="lt1" tx1="dk1" bg2="lt2" tx2="dk2" accent1="accent1" accent2="accent2" accent3="accent3" accent4="accent4" accent5="accent5" accent6="accent6" hlink="hlink" folHlink="folHlink"/>
  <p:sldLayoutIdLst>
    <p:sldLayoutId id="2147483762"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0" y="0"/>
            <a:ext cx="6668947" cy="6858000"/>
          </a:xfrm>
          <a:prstGeom prst="rect">
            <a:avLst/>
          </a:prstGeom>
          <a:solidFill>
            <a:srgbClr val="E6A65C"/>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a:ln>
                <a:noFill/>
              </a:ln>
              <a:solidFill>
                <a:srgbClr val="FFFFFF"/>
              </a:solidFill>
              <a:effectLst/>
              <a:uLnTx/>
              <a:uFillTx/>
              <a:latin typeface="Neue Haas Grotesk Display Pro 65 Medium"/>
              <a:sym typeface="Neue Haas Grotesk Display Pro 65 Medium"/>
            </a:endParaRPr>
          </a:p>
        </p:txBody>
      </p:sp>
      <p:pic>
        <p:nvPicPr>
          <p:cNvPr id="5" name="Picture 4">
            <a:extLst>
              <a:ext uri="{FF2B5EF4-FFF2-40B4-BE49-F238E27FC236}">
                <a16:creationId xmlns:a16="http://schemas.microsoft.com/office/drawing/2014/main" id="{6D40E367-8188-4A14-C71F-8A53ACB242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3320" y="5484470"/>
            <a:ext cx="1143000" cy="1143000"/>
          </a:xfrm>
          <a:prstGeom prst="rect">
            <a:avLst/>
          </a:prstGeom>
        </p:spPr>
      </p:pic>
    </p:spTree>
    <p:extLst>
      <p:ext uri="{BB962C8B-B14F-4D97-AF65-F5344CB8AC3E}">
        <p14:creationId xmlns:p14="http://schemas.microsoft.com/office/powerpoint/2010/main" val="2414397521"/>
      </p:ext>
    </p:extLst>
  </p:cSld>
  <p:clrMap bg1="lt1" tx1="dk1" bg2="lt2" tx2="dk2" accent1="accent1" accent2="accent2" accent3="accent3" accent4="accent4" accent5="accent5" accent6="accent6" hlink="hlink" folHlink="folHlink"/>
  <p:sldLayoutIdLst>
    <p:sldLayoutId id="2147483763"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C02BD-6C23-46B3-9F93-FF0D6F4886D2}"/>
              </a:ext>
            </a:extLst>
          </p:cNvPr>
          <p:cNvSpPr>
            <a:spLocks noGrp="1"/>
          </p:cNvSpPr>
          <p:nvPr>
            <p:ph type="title"/>
          </p:nvPr>
        </p:nvSpPr>
        <p:spPr>
          <a:xfrm>
            <a:off x="838200" y="365125"/>
            <a:ext cx="9956800" cy="1325563"/>
          </a:xfrm>
          <a:prstGeom prst="rect">
            <a:avLst/>
          </a:prstGeom>
        </p:spPr>
        <p:txBody>
          <a:bodyPr vert="horz" lIns="91440" tIns="45720" rIns="91440" bIns="45720" rtlCol="0" anchor="ctr">
            <a:normAutofit/>
          </a:bodyPr>
          <a:lstStyle/>
          <a:p>
            <a:r>
              <a:rPr lang="en-US"/>
              <a:t>Slide Header</a:t>
            </a:r>
          </a:p>
        </p:txBody>
      </p:sp>
      <p:sp>
        <p:nvSpPr>
          <p:cNvPr id="3" name="Text Placeholder 2">
            <a:extLst>
              <a:ext uri="{FF2B5EF4-FFF2-40B4-BE49-F238E27FC236}">
                <a16:creationId xmlns:a16="http://schemas.microsoft.com/office/drawing/2014/main" id="{0D852208-6CA0-6E0B-2922-4F8B50820B91}"/>
              </a:ext>
            </a:extLst>
          </p:cNvPr>
          <p:cNvSpPr>
            <a:spLocks noGrp="1"/>
          </p:cNvSpPr>
          <p:nvPr>
            <p:ph type="body" idx="1"/>
          </p:nvPr>
        </p:nvSpPr>
        <p:spPr>
          <a:xfrm>
            <a:off x="838200" y="1825625"/>
            <a:ext cx="9956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ogo&#10;&#10;Description automatically generated">
            <a:extLst>
              <a:ext uri="{FF2B5EF4-FFF2-40B4-BE49-F238E27FC236}">
                <a16:creationId xmlns:a16="http://schemas.microsoft.com/office/drawing/2014/main" id="{B4AE9A76-02C9-AB08-209A-30BD8FBE824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876280" y="230188"/>
            <a:ext cx="1140316" cy="1140316"/>
          </a:xfrm>
          <a:prstGeom prst="rect">
            <a:avLst/>
          </a:prstGeom>
        </p:spPr>
      </p:pic>
      <p:sp>
        <p:nvSpPr>
          <p:cNvPr id="8" name="Rectangle 7">
            <a:extLst>
              <a:ext uri="{FF2B5EF4-FFF2-40B4-BE49-F238E27FC236}">
                <a16:creationId xmlns:a16="http://schemas.microsoft.com/office/drawing/2014/main" id="{1FCDAB27-3DEB-92FC-8C5D-58185E2375E3}"/>
              </a:ext>
            </a:extLst>
          </p:cNvPr>
          <p:cNvSpPr/>
          <p:nvPr userDrawn="1"/>
        </p:nvSpPr>
        <p:spPr>
          <a:xfrm>
            <a:off x="0" y="6589339"/>
            <a:ext cx="12192000" cy="268662"/>
          </a:xfrm>
          <a:prstGeom prst="rect">
            <a:avLst/>
          </a:prstGeom>
          <a:solidFill>
            <a:srgbClr val="00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Tree>
    <p:extLst>
      <p:ext uri="{BB962C8B-B14F-4D97-AF65-F5344CB8AC3E}">
        <p14:creationId xmlns:p14="http://schemas.microsoft.com/office/powerpoint/2010/main" val="2337073202"/>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70" r:id="rId3"/>
    <p:sldLayoutId id="2147483766" r:id="rId4"/>
    <p:sldLayoutId id="2147483673" r:id="rId5"/>
    <p:sldLayoutId id="2147483676" r:id="rId6"/>
    <p:sldLayoutId id="2147483677" r:id="rId7"/>
    <p:sldLayoutId id="2147483765" r:id="rId8"/>
  </p:sldLayoutIdLst>
  <p:transition spd="slow">
    <p:fade/>
  </p:transition>
  <p:txStyles>
    <p:titleStyle>
      <a:lvl1pPr algn="l" defTabSz="914400" rtl="0" eaLnBrk="1" latinLnBrk="0" hangingPunct="1">
        <a:lnSpc>
          <a:spcPct val="90000"/>
        </a:lnSpc>
        <a:spcBef>
          <a:spcPct val="0"/>
        </a:spcBef>
        <a:buNone/>
        <a:defRPr sz="80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21080" y="312539"/>
            <a:ext cx="9697719"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p>
            <a:r>
              <a:rPr lang="en-US"/>
              <a:t>Slide Layout Options</a:t>
            </a:r>
            <a:endParaRPr/>
          </a:p>
        </p:txBody>
      </p:sp>
      <p:sp>
        <p:nvSpPr>
          <p:cNvPr id="3" name="Body Level One…"/>
          <p:cNvSpPr txBox="1">
            <a:spLocks noGrp="1"/>
          </p:cNvSpPr>
          <p:nvPr>
            <p:ph type="body" idx="1"/>
          </p:nvPr>
        </p:nvSpPr>
        <p:spPr>
          <a:xfrm>
            <a:off x="1021080" y="1830586"/>
            <a:ext cx="9657079"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rPr lang="en-US"/>
              <a:t>Body Copy Line 1</a:t>
            </a:r>
          </a:p>
          <a:p>
            <a:r>
              <a:rPr lang="en-US"/>
              <a:t>Body Copy Line 2</a:t>
            </a:r>
          </a:p>
          <a:p>
            <a:r>
              <a:rPr lang="en-US"/>
              <a:t>Body Copy Line 3</a:t>
            </a:r>
          </a:p>
          <a:p>
            <a:r>
              <a:rPr lang="en-US"/>
              <a:t>Body Copy Line 4</a:t>
            </a:r>
          </a:p>
          <a:p>
            <a:endParaRPr/>
          </a:p>
        </p:txBody>
      </p:sp>
      <p:pic>
        <p:nvPicPr>
          <p:cNvPr id="6" name="Picture 5" descr="Logo&#10;&#10;Description automatically generated">
            <a:extLst>
              <a:ext uri="{FF2B5EF4-FFF2-40B4-BE49-F238E27FC236}">
                <a16:creationId xmlns:a16="http://schemas.microsoft.com/office/drawing/2014/main" id="{49FA2B70-35C5-C363-09D2-1BF30D753A7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849465" y="197962"/>
            <a:ext cx="1143000" cy="1143000"/>
          </a:xfrm>
          <a:prstGeom prst="rect">
            <a:avLst/>
          </a:prstGeom>
        </p:spPr>
      </p:pic>
      <p:sp>
        <p:nvSpPr>
          <p:cNvPr id="7" name="Rectangle 6">
            <a:extLst>
              <a:ext uri="{FF2B5EF4-FFF2-40B4-BE49-F238E27FC236}">
                <a16:creationId xmlns:a16="http://schemas.microsoft.com/office/drawing/2014/main" id="{74189324-C299-38A9-1156-B80D5BF46384}"/>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Tree>
    <p:extLst>
      <p:ext uri="{BB962C8B-B14F-4D97-AF65-F5344CB8AC3E}">
        <p14:creationId xmlns:p14="http://schemas.microsoft.com/office/powerpoint/2010/main" val="113562701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C211D"/>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3727" y="312539"/>
            <a:ext cx="7804547" cy="15180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2193727" y="1830586"/>
            <a:ext cx="7804547" cy="44201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716162" y="265670"/>
            <a:ext cx="258497" cy="767517"/>
          </a:xfrm>
          <a:prstGeom prst="rect">
            <a:avLst/>
          </a:prstGeom>
          <a:ln w="12700">
            <a:miter lim="400000"/>
          </a:ln>
        </p:spPr>
        <p:txBody>
          <a:bodyPr wrap="square" lIns="71437" tIns="71437" rIns="71437" bIns="71437">
            <a:spAutoFit/>
          </a:bodyPr>
          <a:lstStyle>
            <a:lvl1pPr algn="ctr">
              <a:lnSpc>
                <a:spcPct val="100000"/>
              </a:lnSpc>
              <a:defRPr sz="1350">
                <a:solidFill>
                  <a:srgbClr val="FFFFFF"/>
                </a:solidFill>
                <a:latin typeface="+mj-lt"/>
                <a:ea typeface="+mj-ea"/>
                <a:cs typeface="+mj-cs"/>
                <a:sym typeface="Neue Haas Grotesk Display Pro 75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3" r:id="rId1"/>
    <p:sldLayoutId id="2147483656" r:id="rId2"/>
  </p:sldLayoutIdLst>
  <p:transition spd="med"/>
  <p:txStyles>
    <p:titleStyle>
      <a:lvl1pPr marL="0" marR="0" indent="0" algn="ctr" defTabSz="821531" rtl="0" latinLnBrk="0">
        <a:lnSpc>
          <a:spcPct val="140000"/>
        </a:lnSpc>
        <a:spcBef>
          <a:spcPts val="0"/>
        </a:spcBef>
        <a:spcAft>
          <a:spcPts val="0"/>
        </a:spcAft>
        <a:buClrTx/>
        <a:buSzTx/>
        <a:buFontTx/>
        <a:buNone/>
        <a:tabLst/>
        <a:defRPr sz="15900" b="0" i="0" u="none" strike="noStrike" cap="none" spc="0" baseline="0">
          <a:solidFill>
            <a:srgbClr val="FFFFFF"/>
          </a:solidFill>
          <a:uFillTx/>
          <a:latin typeface="+mj-lt"/>
          <a:ea typeface="+mj-ea"/>
          <a:cs typeface="+mj-cs"/>
          <a:sym typeface="Neue Haas Grotesk Display Pro 75 Bold"/>
        </a:defRPr>
      </a:lvl1pPr>
      <a:lvl2pPr marL="0" marR="0" indent="228600" algn="ctr" defTabSz="821531" rtl="0" latinLnBrk="0">
        <a:lnSpc>
          <a:spcPct val="140000"/>
        </a:lnSpc>
        <a:spcBef>
          <a:spcPts val="0"/>
        </a:spcBef>
        <a:spcAft>
          <a:spcPts val="0"/>
        </a:spcAft>
        <a:buClrTx/>
        <a:buSzTx/>
        <a:buFontTx/>
        <a:buNone/>
        <a:tabLst/>
        <a:defRPr sz="15900" b="0" i="0" u="none" strike="noStrike" cap="none" spc="0" baseline="0">
          <a:solidFill>
            <a:srgbClr val="FFFFFF"/>
          </a:solidFill>
          <a:uFillTx/>
          <a:latin typeface="+mj-lt"/>
          <a:ea typeface="+mj-ea"/>
          <a:cs typeface="+mj-cs"/>
          <a:sym typeface="Neue Haas Grotesk Display Pro 75 Bold"/>
        </a:defRPr>
      </a:lvl2pPr>
      <a:lvl3pPr marL="0" marR="0" indent="457200" algn="ctr" defTabSz="821531" rtl="0" latinLnBrk="0">
        <a:lnSpc>
          <a:spcPct val="140000"/>
        </a:lnSpc>
        <a:spcBef>
          <a:spcPts val="0"/>
        </a:spcBef>
        <a:spcAft>
          <a:spcPts val="0"/>
        </a:spcAft>
        <a:buClrTx/>
        <a:buSzTx/>
        <a:buFontTx/>
        <a:buNone/>
        <a:tabLst/>
        <a:defRPr sz="15900" b="0" i="0" u="none" strike="noStrike" cap="none" spc="0" baseline="0">
          <a:solidFill>
            <a:srgbClr val="FFFFFF"/>
          </a:solidFill>
          <a:uFillTx/>
          <a:latin typeface="+mj-lt"/>
          <a:ea typeface="+mj-ea"/>
          <a:cs typeface="+mj-cs"/>
          <a:sym typeface="Neue Haas Grotesk Display Pro 75 Bold"/>
        </a:defRPr>
      </a:lvl3pPr>
      <a:lvl4pPr marL="0" marR="0" indent="685800" algn="ctr" defTabSz="821531" rtl="0" latinLnBrk="0">
        <a:lnSpc>
          <a:spcPct val="140000"/>
        </a:lnSpc>
        <a:spcBef>
          <a:spcPts val="0"/>
        </a:spcBef>
        <a:spcAft>
          <a:spcPts val="0"/>
        </a:spcAft>
        <a:buClrTx/>
        <a:buSzTx/>
        <a:buFontTx/>
        <a:buNone/>
        <a:tabLst/>
        <a:defRPr sz="15900" b="0" i="0" u="none" strike="noStrike" cap="none" spc="0" baseline="0">
          <a:solidFill>
            <a:srgbClr val="FFFFFF"/>
          </a:solidFill>
          <a:uFillTx/>
          <a:latin typeface="+mj-lt"/>
          <a:ea typeface="+mj-ea"/>
          <a:cs typeface="+mj-cs"/>
          <a:sym typeface="Neue Haas Grotesk Display Pro 75 Bold"/>
        </a:defRPr>
      </a:lvl4pPr>
      <a:lvl5pPr marL="0" marR="0" indent="914400" algn="ctr" defTabSz="821531" rtl="0" latinLnBrk="0">
        <a:lnSpc>
          <a:spcPct val="140000"/>
        </a:lnSpc>
        <a:spcBef>
          <a:spcPts val="0"/>
        </a:spcBef>
        <a:spcAft>
          <a:spcPts val="0"/>
        </a:spcAft>
        <a:buClrTx/>
        <a:buSzTx/>
        <a:buFontTx/>
        <a:buNone/>
        <a:tabLst/>
        <a:defRPr sz="15900" b="0" i="0" u="none" strike="noStrike" cap="none" spc="0" baseline="0">
          <a:solidFill>
            <a:srgbClr val="FFFFFF"/>
          </a:solidFill>
          <a:uFillTx/>
          <a:latin typeface="+mj-lt"/>
          <a:ea typeface="+mj-ea"/>
          <a:cs typeface="+mj-cs"/>
          <a:sym typeface="Neue Haas Grotesk Display Pro 75 Bold"/>
        </a:defRPr>
      </a:lvl5pPr>
      <a:lvl6pPr marL="0" marR="0" indent="1143000" algn="ctr" defTabSz="821531" rtl="0" latinLnBrk="0">
        <a:lnSpc>
          <a:spcPct val="140000"/>
        </a:lnSpc>
        <a:spcBef>
          <a:spcPts val="0"/>
        </a:spcBef>
        <a:spcAft>
          <a:spcPts val="0"/>
        </a:spcAft>
        <a:buClrTx/>
        <a:buSzTx/>
        <a:buFontTx/>
        <a:buNone/>
        <a:tabLst/>
        <a:defRPr sz="15900" b="0" i="0" u="none" strike="noStrike" cap="none" spc="0" baseline="0">
          <a:solidFill>
            <a:srgbClr val="FFFFFF"/>
          </a:solidFill>
          <a:uFillTx/>
          <a:latin typeface="+mj-lt"/>
          <a:ea typeface="+mj-ea"/>
          <a:cs typeface="+mj-cs"/>
          <a:sym typeface="Neue Haas Grotesk Display Pro 75 Bold"/>
        </a:defRPr>
      </a:lvl6pPr>
      <a:lvl7pPr marL="0" marR="0" indent="1371600" algn="ctr" defTabSz="821531" rtl="0" latinLnBrk="0">
        <a:lnSpc>
          <a:spcPct val="140000"/>
        </a:lnSpc>
        <a:spcBef>
          <a:spcPts val="0"/>
        </a:spcBef>
        <a:spcAft>
          <a:spcPts val="0"/>
        </a:spcAft>
        <a:buClrTx/>
        <a:buSzTx/>
        <a:buFontTx/>
        <a:buNone/>
        <a:tabLst/>
        <a:defRPr sz="15900" b="0" i="0" u="none" strike="noStrike" cap="none" spc="0" baseline="0">
          <a:solidFill>
            <a:srgbClr val="FFFFFF"/>
          </a:solidFill>
          <a:uFillTx/>
          <a:latin typeface="+mj-lt"/>
          <a:ea typeface="+mj-ea"/>
          <a:cs typeface="+mj-cs"/>
          <a:sym typeface="Neue Haas Grotesk Display Pro 75 Bold"/>
        </a:defRPr>
      </a:lvl7pPr>
      <a:lvl8pPr marL="0" marR="0" indent="1600200" algn="ctr" defTabSz="821531" rtl="0" latinLnBrk="0">
        <a:lnSpc>
          <a:spcPct val="140000"/>
        </a:lnSpc>
        <a:spcBef>
          <a:spcPts val="0"/>
        </a:spcBef>
        <a:spcAft>
          <a:spcPts val="0"/>
        </a:spcAft>
        <a:buClrTx/>
        <a:buSzTx/>
        <a:buFontTx/>
        <a:buNone/>
        <a:tabLst/>
        <a:defRPr sz="15900" b="0" i="0" u="none" strike="noStrike" cap="none" spc="0" baseline="0">
          <a:solidFill>
            <a:srgbClr val="FFFFFF"/>
          </a:solidFill>
          <a:uFillTx/>
          <a:latin typeface="+mj-lt"/>
          <a:ea typeface="+mj-ea"/>
          <a:cs typeface="+mj-cs"/>
          <a:sym typeface="Neue Haas Grotesk Display Pro 75 Bold"/>
        </a:defRPr>
      </a:lvl8pPr>
      <a:lvl9pPr marL="0" marR="0" indent="1828800" algn="ctr" defTabSz="821531" rtl="0" latinLnBrk="0">
        <a:lnSpc>
          <a:spcPct val="140000"/>
        </a:lnSpc>
        <a:spcBef>
          <a:spcPts val="0"/>
        </a:spcBef>
        <a:spcAft>
          <a:spcPts val="0"/>
        </a:spcAft>
        <a:buClrTx/>
        <a:buSzTx/>
        <a:buFontTx/>
        <a:buNone/>
        <a:tabLst/>
        <a:defRPr sz="15900" b="0" i="0" u="none" strike="noStrike" cap="none" spc="0" baseline="0">
          <a:solidFill>
            <a:srgbClr val="FFFFFF"/>
          </a:solidFill>
          <a:uFillTx/>
          <a:latin typeface="+mj-lt"/>
          <a:ea typeface="+mj-ea"/>
          <a:cs typeface="+mj-cs"/>
          <a:sym typeface="Neue Haas Grotesk Display Pro 75 Bold"/>
        </a:defRPr>
      </a:lvl9pPr>
    </p:titleStyle>
    <p:bodyStyle>
      <a:lvl1pPr marL="296333" marR="0" indent="-296333" algn="l" defTabSz="821531" rtl="0" latinLnBrk="0">
        <a:lnSpc>
          <a:spcPct val="140000"/>
        </a:lnSpc>
        <a:spcBef>
          <a:spcPts val="0"/>
        </a:spcBef>
        <a:spcAft>
          <a:spcPts val="0"/>
        </a:spcAft>
        <a:buClrTx/>
        <a:buSzPct val="75000"/>
        <a:buFontTx/>
        <a:buChar char="•"/>
        <a:tabLst/>
        <a:defRPr sz="24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740833" marR="0" indent="-296333" algn="l" defTabSz="821531" rtl="0" latinLnBrk="0">
        <a:lnSpc>
          <a:spcPct val="140000"/>
        </a:lnSpc>
        <a:spcBef>
          <a:spcPts val="0"/>
        </a:spcBef>
        <a:spcAft>
          <a:spcPts val="0"/>
        </a:spcAft>
        <a:buClrTx/>
        <a:buSzPct val="75000"/>
        <a:buFontTx/>
        <a:buChar char="•"/>
        <a:tabLst/>
        <a:defRPr sz="24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1185333" marR="0" indent="-296333" algn="l" defTabSz="821531" rtl="0" latinLnBrk="0">
        <a:lnSpc>
          <a:spcPct val="140000"/>
        </a:lnSpc>
        <a:spcBef>
          <a:spcPts val="0"/>
        </a:spcBef>
        <a:spcAft>
          <a:spcPts val="0"/>
        </a:spcAft>
        <a:buClrTx/>
        <a:buSzPct val="75000"/>
        <a:buFontTx/>
        <a:buChar char="•"/>
        <a:tabLst/>
        <a:defRPr sz="24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1629833" marR="0" indent="-296333" algn="l" defTabSz="821531" rtl="0" latinLnBrk="0">
        <a:lnSpc>
          <a:spcPct val="140000"/>
        </a:lnSpc>
        <a:spcBef>
          <a:spcPts val="0"/>
        </a:spcBef>
        <a:spcAft>
          <a:spcPts val="0"/>
        </a:spcAft>
        <a:buClrTx/>
        <a:buSzPct val="75000"/>
        <a:buFontTx/>
        <a:buChar char="•"/>
        <a:tabLst/>
        <a:defRPr sz="24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2074333" marR="0" indent="-296333" algn="l" defTabSz="821531" rtl="0" latinLnBrk="0">
        <a:lnSpc>
          <a:spcPct val="140000"/>
        </a:lnSpc>
        <a:spcBef>
          <a:spcPts val="0"/>
        </a:spcBef>
        <a:spcAft>
          <a:spcPts val="0"/>
        </a:spcAft>
        <a:buClrTx/>
        <a:buSzPct val="75000"/>
        <a:buFontTx/>
        <a:buChar char="•"/>
        <a:tabLst/>
        <a:defRPr sz="24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2518833" marR="0" indent="-296333" algn="l" defTabSz="821531" rtl="0" latinLnBrk="0">
        <a:lnSpc>
          <a:spcPct val="140000"/>
        </a:lnSpc>
        <a:spcBef>
          <a:spcPts val="0"/>
        </a:spcBef>
        <a:spcAft>
          <a:spcPts val="0"/>
        </a:spcAft>
        <a:buClrTx/>
        <a:buSzPct val="75000"/>
        <a:buFontTx/>
        <a:buChar char="•"/>
        <a:tabLst/>
        <a:defRPr sz="24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2963333" marR="0" indent="-296333" algn="l" defTabSz="821531" rtl="0" latinLnBrk="0">
        <a:lnSpc>
          <a:spcPct val="140000"/>
        </a:lnSpc>
        <a:spcBef>
          <a:spcPts val="0"/>
        </a:spcBef>
        <a:spcAft>
          <a:spcPts val="0"/>
        </a:spcAft>
        <a:buClrTx/>
        <a:buSzPct val="75000"/>
        <a:buFontTx/>
        <a:buChar char="•"/>
        <a:tabLst/>
        <a:defRPr sz="24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3407833" marR="0" indent="-296333" algn="l" defTabSz="821531" rtl="0" latinLnBrk="0">
        <a:lnSpc>
          <a:spcPct val="140000"/>
        </a:lnSpc>
        <a:spcBef>
          <a:spcPts val="0"/>
        </a:spcBef>
        <a:spcAft>
          <a:spcPts val="0"/>
        </a:spcAft>
        <a:buClrTx/>
        <a:buSzPct val="75000"/>
        <a:buFontTx/>
        <a:buChar char="•"/>
        <a:tabLst/>
        <a:defRPr sz="24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3852333" marR="0" indent="-296333" algn="l" defTabSz="821531" rtl="0" latinLnBrk="0">
        <a:lnSpc>
          <a:spcPct val="140000"/>
        </a:lnSpc>
        <a:spcBef>
          <a:spcPts val="0"/>
        </a:spcBef>
        <a:spcAft>
          <a:spcPts val="0"/>
        </a:spcAft>
        <a:buClrTx/>
        <a:buSzPct val="75000"/>
        <a:buFontTx/>
        <a:buChar char="•"/>
        <a:tabLst/>
        <a:defRPr sz="24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821531"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Neue Haas Grotesk Display Pro 75 Bold"/>
        </a:defRPr>
      </a:lvl1pPr>
      <a:lvl2pPr marL="0" marR="0" indent="228600" algn="ctr" defTabSz="821531"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Neue Haas Grotesk Display Pro 75 Bold"/>
        </a:defRPr>
      </a:lvl2pPr>
      <a:lvl3pPr marL="0" marR="0" indent="457200" algn="ctr" defTabSz="821531"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Neue Haas Grotesk Display Pro 75 Bold"/>
        </a:defRPr>
      </a:lvl3pPr>
      <a:lvl4pPr marL="0" marR="0" indent="685800" algn="ctr" defTabSz="821531"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Neue Haas Grotesk Display Pro 75 Bold"/>
        </a:defRPr>
      </a:lvl4pPr>
      <a:lvl5pPr marL="0" marR="0" indent="914400" algn="ctr" defTabSz="821531"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Neue Haas Grotesk Display Pro 75 Bold"/>
        </a:defRPr>
      </a:lvl5pPr>
      <a:lvl6pPr marL="0" marR="0" indent="1143000" algn="ctr" defTabSz="821531"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Neue Haas Grotesk Display Pro 75 Bold"/>
        </a:defRPr>
      </a:lvl6pPr>
      <a:lvl7pPr marL="0" marR="0" indent="1371600" algn="ctr" defTabSz="821531"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Neue Haas Grotesk Display Pro 75 Bold"/>
        </a:defRPr>
      </a:lvl7pPr>
      <a:lvl8pPr marL="0" marR="0" indent="1600200" algn="ctr" defTabSz="821531"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Neue Haas Grotesk Display Pro 75 Bold"/>
        </a:defRPr>
      </a:lvl8pPr>
      <a:lvl9pPr marL="0" marR="0" indent="1828800" algn="ctr" defTabSz="821531" rtl="0" latinLnBrk="0">
        <a:lnSpc>
          <a:spcPct val="100000"/>
        </a:lnSpc>
        <a:spcBef>
          <a:spcPts val="0"/>
        </a:spcBef>
        <a:spcAft>
          <a:spcPts val="0"/>
        </a:spcAft>
        <a:buClrTx/>
        <a:buSzTx/>
        <a:buFontTx/>
        <a:buNone/>
        <a:tabLst/>
        <a:defRPr sz="270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3" name="Thank You!">
            <a:extLst>
              <a:ext uri="{FF2B5EF4-FFF2-40B4-BE49-F238E27FC236}">
                <a16:creationId xmlns:a16="http://schemas.microsoft.com/office/drawing/2014/main" id="{03C5CCD0-8C1A-7936-E72C-7ACE186DF87F}"/>
              </a:ext>
            </a:extLst>
          </p:cNvPr>
          <p:cNvSpPr txBox="1"/>
          <p:nvPr userDrawn="1"/>
        </p:nvSpPr>
        <p:spPr>
          <a:xfrm>
            <a:off x="0" y="2080896"/>
            <a:ext cx="12192000" cy="1707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ctr">
              <a:defRPr sz="15900">
                <a:solidFill>
                  <a:srgbClr val="FFFFFF"/>
                </a:solidFill>
                <a:latin typeface="+mj-lt"/>
                <a:ea typeface="+mj-ea"/>
                <a:cs typeface="+mj-cs"/>
                <a:sym typeface="Neue Haas Grotesk Display Pro 75 Bold"/>
              </a:defRPr>
            </a:lvl1pPr>
          </a:lstStyle>
          <a:p>
            <a:r>
              <a:rPr lang="en-US" sz="8000" b="1">
                <a:effectLst>
                  <a:outerShdw blurRad="38100" dist="38100" dir="2700000" algn="tl">
                    <a:srgbClr val="000000">
                      <a:alpha val="43137"/>
                    </a:srgbClr>
                  </a:outerShdw>
                </a:effectLst>
              </a:rPr>
              <a:t>Questions?</a:t>
            </a:r>
            <a:endParaRPr sz="8000" b="1">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BDBB047-8769-3FF1-923D-FAFF4E5E97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92440" y="5885651"/>
            <a:ext cx="3697604" cy="690586"/>
          </a:xfrm>
          <a:prstGeom prst="rect">
            <a:avLst/>
          </a:prstGeom>
        </p:spPr>
      </p:pic>
    </p:spTree>
    <p:extLst>
      <p:ext uri="{BB962C8B-B14F-4D97-AF65-F5344CB8AC3E}">
        <p14:creationId xmlns:p14="http://schemas.microsoft.com/office/powerpoint/2010/main" val="1143398148"/>
      </p:ext>
    </p:extLst>
  </p:cSld>
  <p:clrMap bg1="lt1" tx1="dk1" bg2="lt2" tx2="dk2" accent1="accent1" accent2="accent2" accent3="accent3" accent4="accent4" accent5="accent5" accent6="accent6" hlink="hlink" folHlink="folHlink"/>
  <p:sldLayoutIdLst>
    <p:sldLayoutId id="2147483761"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434" y="365127"/>
            <a:ext cx="8529577" cy="65344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68434" y="1145895"/>
            <a:ext cx="11045941" cy="50310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68433" y="6467876"/>
            <a:ext cx="7437120" cy="390124"/>
          </a:xfrm>
          <a:prstGeom prst="rect">
            <a:avLst/>
          </a:prstGeom>
        </p:spPr>
        <p:txBody>
          <a:bodyPr vert="horz" lIns="91440" tIns="45720" rIns="91440" bIns="45720" rtlCol="0" anchor="ctr"/>
          <a:lstStyle>
            <a:lvl1pPr algn="l">
              <a:defRPr sz="1000">
                <a:solidFill>
                  <a:schemeClr val="accent3"/>
                </a:solidFill>
                <a:latin typeface="Calibri" panose="020F0502020204030204" pitchFamily="34" charset="0"/>
              </a:defRPr>
            </a:lvl1pPr>
          </a:lstStyle>
          <a:p>
            <a:r>
              <a:rPr lang="en-US"/>
              <a:t>www.synapse-energy.com  |  ©2022 Synapse Energy Economics Inc. All rights reserved.</a:t>
            </a:r>
          </a:p>
        </p:txBody>
      </p:sp>
      <p:sp>
        <p:nvSpPr>
          <p:cNvPr id="6" name="Slide Number Placeholder 5"/>
          <p:cNvSpPr>
            <a:spLocks noGrp="1"/>
          </p:cNvSpPr>
          <p:nvPr>
            <p:ph type="sldNum" sz="quarter" idx="4"/>
          </p:nvPr>
        </p:nvSpPr>
        <p:spPr>
          <a:xfrm>
            <a:off x="11260085" y="6464808"/>
            <a:ext cx="526963" cy="393192"/>
          </a:xfrm>
          <a:prstGeom prst="rect">
            <a:avLst/>
          </a:prstGeom>
        </p:spPr>
        <p:txBody>
          <a:bodyPr vert="horz" lIns="91440" tIns="45720" rIns="91440" bIns="45720" rtlCol="0" anchor="ctr"/>
          <a:lstStyle>
            <a:lvl1pPr algn="r">
              <a:defRPr sz="1000">
                <a:solidFill>
                  <a:schemeClr val="accent3"/>
                </a:solidFill>
                <a:latin typeface="Calibri" panose="020F0502020204030204" pitchFamily="34" charset="0"/>
              </a:defRPr>
            </a:lvl1pPr>
          </a:lstStyle>
          <a:p>
            <a:fld id="{1B79225A-044F-47AC-A466-ADAA88F41AF1}" type="slidenum">
              <a:rPr lang="en-US" smtClean="0"/>
              <a:pPr/>
              <a:t>‹#›</a:t>
            </a:fld>
            <a:endParaRPr lang="en-US"/>
          </a:p>
        </p:txBody>
      </p:sp>
      <p:sp>
        <p:nvSpPr>
          <p:cNvPr id="4" name="Rectangle 3">
            <a:extLst>
              <a:ext uri="{FF2B5EF4-FFF2-40B4-BE49-F238E27FC236}">
                <a16:creationId xmlns:a16="http://schemas.microsoft.com/office/drawing/2014/main" id="{CA1675CA-52DE-6B5C-6D0C-579654EB4662}"/>
              </a:ext>
            </a:extLst>
          </p:cNvPr>
          <p:cNvSpPr/>
          <p:nvPr userDrawn="1"/>
        </p:nvSpPr>
        <p:spPr>
          <a:xfrm>
            <a:off x="0" y="0"/>
            <a:ext cx="8890571" cy="23780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A39AA39E-358B-6801-A4BD-D2EC3E378E45}"/>
              </a:ext>
            </a:extLst>
          </p:cNvPr>
          <p:cNvSpPr/>
          <p:nvPr userDrawn="1"/>
        </p:nvSpPr>
        <p:spPr>
          <a:xfrm>
            <a:off x="9009246" y="0"/>
            <a:ext cx="3182753" cy="2378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a:extLst>
              <a:ext uri="{FF2B5EF4-FFF2-40B4-BE49-F238E27FC236}">
                <a16:creationId xmlns:a16="http://schemas.microsoft.com/office/drawing/2014/main" id="{B9F923C7-EB3B-4E5D-430C-779B1F014961}"/>
              </a:ext>
            </a:extLst>
          </p:cNvPr>
          <p:cNvCxnSpPr>
            <a:cxnSpLocks/>
          </p:cNvCxnSpPr>
          <p:nvPr userDrawn="1"/>
        </p:nvCxnSpPr>
        <p:spPr>
          <a:xfrm>
            <a:off x="668433" y="1024789"/>
            <a:ext cx="11508085" cy="0"/>
          </a:xfrm>
          <a:prstGeom prst="line">
            <a:avLst/>
          </a:prstGeom>
          <a:ln w="28575">
            <a:solidFill>
              <a:schemeClr val="accent3"/>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069191001"/>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62" r:id="rId3"/>
    <p:sldLayoutId id="2147483661" r:id="rId4"/>
  </p:sldLayoutIdLst>
  <p:hf hd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171450" indent="-171450" algn="l" defTabSz="914400" rtl="0" eaLnBrk="1" latinLnBrk="0" hangingPunct="1">
        <a:lnSpc>
          <a:spcPts val="26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514350" indent="-17145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971550" indent="-17145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428750" indent="-17145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1828800" indent="-17145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8.xml"/><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1.svg"/><Relationship Id="rId2" Type="http://schemas.openxmlformats.org/officeDocument/2006/relationships/image" Target="../media/image53.png"/><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56.sv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8.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23.pn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29.jpe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building under construction with wood beams&#10;&#10;Description automatically generated">
            <a:extLst>
              <a:ext uri="{FF2B5EF4-FFF2-40B4-BE49-F238E27FC236}">
                <a16:creationId xmlns:a16="http://schemas.microsoft.com/office/drawing/2014/main" id="{C2CA78F8-F9B7-42F6-9563-F2BF89660A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13" t="29666" r="7854"/>
          <a:stretch/>
        </p:blipFill>
        <p:spPr>
          <a:xfrm>
            <a:off x="0" y="-86264"/>
            <a:ext cx="12395027" cy="6944264"/>
          </a:xfrm>
          <a:prstGeom prst="rect">
            <a:avLst/>
          </a:prstGeom>
        </p:spPr>
      </p:pic>
      <p:sp>
        <p:nvSpPr>
          <p:cNvPr id="15" name="Rectangle 14">
            <a:extLst>
              <a:ext uri="{FF2B5EF4-FFF2-40B4-BE49-F238E27FC236}">
                <a16:creationId xmlns:a16="http://schemas.microsoft.com/office/drawing/2014/main" id="{06380F71-60C7-7867-99D9-C111F30DBB66}"/>
              </a:ext>
            </a:extLst>
          </p:cNvPr>
          <p:cNvSpPr/>
          <p:nvPr/>
        </p:nvSpPr>
        <p:spPr>
          <a:xfrm>
            <a:off x="-3107" y="4968495"/>
            <a:ext cx="12419608" cy="241539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endParaRPr>
          </a:p>
        </p:txBody>
      </p:sp>
      <p:pic>
        <p:nvPicPr>
          <p:cNvPr id="23" name="Picture 22" descr="A logo with green and blue letters&#10;&#10;Description automatically generated">
            <a:extLst>
              <a:ext uri="{FF2B5EF4-FFF2-40B4-BE49-F238E27FC236}">
                <a16:creationId xmlns:a16="http://schemas.microsoft.com/office/drawing/2014/main" id="{BC611655-14AF-0538-78DC-A069849A0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9862" y="5446089"/>
            <a:ext cx="1504090" cy="100975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D7F3584-C667-91B4-9F66-DBEA1EBFA6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841" y="5663331"/>
            <a:ext cx="2916600" cy="836909"/>
          </a:xfrm>
          <a:prstGeom prst="rect">
            <a:avLst/>
          </a:prstGeom>
        </p:spPr>
      </p:pic>
      <p:pic>
        <p:nvPicPr>
          <p:cNvPr id="27" name="Picture 26" descr="A logo with text on it&#10;&#10;Description automatically generated">
            <a:extLst>
              <a:ext uri="{FF2B5EF4-FFF2-40B4-BE49-F238E27FC236}">
                <a16:creationId xmlns:a16="http://schemas.microsoft.com/office/drawing/2014/main" id="{57D587DF-B26F-3AAA-49A9-D5CF709A39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7195" y="5302068"/>
            <a:ext cx="3496461" cy="1552677"/>
          </a:xfrm>
          <a:prstGeom prst="rect">
            <a:avLst/>
          </a:prstGeom>
        </p:spPr>
      </p:pic>
      <p:pic>
        <p:nvPicPr>
          <p:cNvPr id="29" name="Picture 28" descr="A blue and black logo&#10;&#10;Description automatically generated">
            <a:extLst>
              <a:ext uri="{FF2B5EF4-FFF2-40B4-BE49-F238E27FC236}">
                <a16:creationId xmlns:a16="http://schemas.microsoft.com/office/drawing/2014/main" id="{10CDC93D-458A-982D-974E-C26CAEE68D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4066" y="5315483"/>
            <a:ext cx="1013274" cy="1357227"/>
          </a:xfrm>
          <a:prstGeom prst="rect">
            <a:avLst/>
          </a:prstGeom>
        </p:spPr>
      </p:pic>
      <p:sp>
        <p:nvSpPr>
          <p:cNvPr id="30" name="Rectangle 29">
            <a:extLst>
              <a:ext uri="{FF2B5EF4-FFF2-40B4-BE49-F238E27FC236}">
                <a16:creationId xmlns:a16="http://schemas.microsoft.com/office/drawing/2014/main" id="{B78706A2-E185-9C3E-8D30-1CF6F9043E92}"/>
              </a:ext>
            </a:extLst>
          </p:cNvPr>
          <p:cNvSpPr/>
          <p:nvPr/>
        </p:nvSpPr>
        <p:spPr>
          <a:xfrm>
            <a:off x="530050" y="402158"/>
            <a:ext cx="11532693" cy="278242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endParaRPr>
          </a:p>
        </p:txBody>
      </p:sp>
      <p:sp>
        <p:nvSpPr>
          <p:cNvPr id="31" name="TextBox 30">
            <a:extLst>
              <a:ext uri="{FF2B5EF4-FFF2-40B4-BE49-F238E27FC236}">
                <a16:creationId xmlns:a16="http://schemas.microsoft.com/office/drawing/2014/main" id="{F9E86105-BE8A-496D-6DEE-EF6ACAC11961}"/>
              </a:ext>
            </a:extLst>
          </p:cNvPr>
          <p:cNvSpPr txBox="1"/>
          <p:nvPr/>
        </p:nvSpPr>
        <p:spPr>
          <a:xfrm>
            <a:off x="-203028" y="719613"/>
            <a:ext cx="12598055" cy="1307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40000"/>
              </a:lnSpc>
              <a:spcBef>
                <a:spcPts val="0"/>
              </a:spcBef>
              <a:spcAft>
                <a:spcPts val="0"/>
              </a:spcAft>
              <a:buClrTx/>
              <a:buSzTx/>
              <a:buFontTx/>
              <a:buNone/>
              <a:tabLst/>
            </a:pPr>
            <a:r>
              <a:rPr lang="en-US" sz="5400" b="1">
                <a:solidFill>
                  <a:schemeClr val="accent4"/>
                </a:solidFill>
                <a:latin typeface="Neue Haas Grotesk Display Pro" panose="020D0304030502050203" pitchFamily="34" charset="0"/>
              </a:rPr>
              <a:t>A Path to Pollution-Free Buildings</a:t>
            </a:r>
            <a:endParaRPr kumimoji="0" lang="en-US" sz="5400" b="1" i="0" u="none" strike="noStrike" cap="none" spc="0" normalizeH="0" baseline="0">
              <a:ln>
                <a:noFill/>
              </a:ln>
              <a:solidFill>
                <a:schemeClr val="accent4"/>
              </a:solidFill>
              <a:effectLst/>
              <a:uFillTx/>
              <a:latin typeface="Neue Haas Grotesk Display Pro" panose="020D0304030502050203" pitchFamily="34" charset="0"/>
              <a:sym typeface="Neue Haas Grotesk Display Pro 55 Roman"/>
            </a:endParaRPr>
          </a:p>
        </p:txBody>
      </p:sp>
      <p:sp>
        <p:nvSpPr>
          <p:cNvPr id="32" name="TextBox 31">
            <a:extLst>
              <a:ext uri="{FF2B5EF4-FFF2-40B4-BE49-F238E27FC236}">
                <a16:creationId xmlns:a16="http://schemas.microsoft.com/office/drawing/2014/main" id="{53BE6D55-E01D-39F3-67DD-2759E1CA756B}"/>
              </a:ext>
            </a:extLst>
          </p:cNvPr>
          <p:cNvSpPr txBox="1"/>
          <p:nvPr/>
        </p:nvSpPr>
        <p:spPr>
          <a:xfrm>
            <a:off x="1034283" y="1793370"/>
            <a:ext cx="10282687" cy="11783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40000"/>
              </a:lnSpc>
              <a:spcBef>
                <a:spcPts val="0"/>
              </a:spcBef>
              <a:spcAft>
                <a:spcPts val="0"/>
              </a:spcAft>
              <a:buClrTx/>
              <a:buSzTx/>
              <a:buFontTx/>
              <a:buNone/>
              <a:tabLst/>
            </a:pPr>
            <a:r>
              <a:rPr kumimoji="0" lang="en-US" sz="4800" b="1" i="0" u="none" strike="noStrike" cap="none" spc="0" normalizeH="0" baseline="0">
                <a:ln>
                  <a:noFill/>
                </a:ln>
                <a:solidFill>
                  <a:schemeClr val="bg1"/>
                </a:solidFill>
                <a:effectLst/>
                <a:uFillTx/>
                <a:latin typeface="Neue Haas Grotesk Display Pro 55 Roman"/>
                <a:ea typeface="Neue Haas Grotesk Display Pro 55 Roman"/>
                <a:cs typeface="Neue Haas Grotesk Display Pro 55 Roman"/>
                <a:sym typeface="Neue Haas Grotesk Display Pro 55 Roman"/>
              </a:rPr>
              <a:t>August 3, 2023</a:t>
            </a:r>
          </a:p>
        </p:txBody>
      </p:sp>
      <p:pic>
        <p:nvPicPr>
          <p:cNvPr id="2" name="Picture 2" descr="A logo with a black background">
            <a:extLst>
              <a:ext uri="{FF2B5EF4-FFF2-40B4-BE49-F238E27FC236}">
                <a16:creationId xmlns:a16="http://schemas.microsoft.com/office/drawing/2014/main" id="{0C1AA260-7758-0C6C-A9E0-66398207B2B2}"/>
              </a:ext>
            </a:extLst>
          </p:cNvPr>
          <p:cNvPicPr>
            <a:picLocks noChangeAspect="1"/>
          </p:cNvPicPr>
          <p:nvPr/>
        </p:nvPicPr>
        <p:blipFill>
          <a:blip r:embed="rId7"/>
          <a:stretch>
            <a:fillRect/>
          </a:stretch>
        </p:blipFill>
        <p:spPr>
          <a:xfrm>
            <a:off x="155997" y="5310888"/>
            <a:ext cx="2510883" cy="1084008"/>
          </a:xfrm>
          <a:prstGeom prst="rect">
            <a:avLst/>
          </a:prstGeom>
        </p:spPr>
      </p:pic>
    </p:spTree>
    <p:extLst>
      <p:ext uri="{BB962C8B-B14F-4D97-AF65-F5344CB8AC3E}">
        <p14:creationId xmlns:p14="http://schemas.microsoft.com/office/powerpoint/2010/main" val="70554689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BFA61-151C-9E0F-351C-4AE1DCEF507E}"/>
              </a:ext>
            </a:extLst>
          </p:cNvPr>
          <p:cNvSpPr>
            <a:spLocks noGrp="1"/>
          </p:cNvSpPr>
          <p:nvPr>
            <p:ph type="title"/>
          </p:nvPr>
        </p:nvSpPr>
        <p:spPr>
          <a:xfrm>
            <a:off x="1017244" y="38173"/>
            <a:ext cx="9697719" cy="1518047"/>
          </a:xfrm>
        </p:spPr>
        <p:txBody>
          <a:bodyPr>
            <a:normAutofit/>
          </a:bodyPr>
          <a:lstStyle/>
          <a:p>
            <a:r>
              <a:rPr lang="en-US" sz="6000">
                <a:solidFill>
                  <a:schemeClr val="accent4"/>
                </a:solidFill>
                <a:latin typeface="Neue Haas Grotesk Text Pro" panose="020B0504020202020204" pitchFamily="34" charset="0"/>
              </a:rPr>
              <a:t>The Challenge</a:t>
            </a:r>
          </a:p>
        </p:txBody>
      </p:sp>
      <p:graphicFrame>
        <p:nvGraphicFramePr>
          <p:cNvPr id="6" name="Chart 5">
            <a:extLst>
              <a:ext uri="{FF2B5EF4-FFF2-40B4-BE49-F238E27FC236}">
                <a16:creationId xmlns:a16="http://schemas.microsoft.com/office/drawing/2014/main" id="{63CB65E4-110D-7A87-7CC3-0331F16E45D4}"/>
              </a:ext>
            </a:extLst>
          </p:cNvPr>
          <p:cNvGraphicFramePr/>
          <p:nvPr>
            <p:extLst>
              <p:ext uri="{D42A27DB-BD31-4B8C-83A1-F6EECF244321}">
                <p14:modId xmlns:p14="http://schemas.microsoft.com/office/powerpoint/2010/main" val="109465657"/>
              </p:ext>
            </p:extLst>
          </p:nvPr>
        </p:nvGraphicFramePr>
        <p:xfrm>
          <a:off x="1017244" y="1400944"/>
          <a:ext cx="9697719" cy="48339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792870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BFA61-151C-9E0F-351C-4AE1DCEF507E}"/>
              </a:ext>
            </a:extLst>
          </p:cNvPr>
          <p:cNvSpPr>
            <a:spLocks noGrp="1"/>
          </p:cNvSpPr>
          <p:nvPr>
            <p:ph type="title"/>
          </p:nvPr>
        </p:nvSpPr>
        <p:spPr>
          <a:xfrm>
            <a:off x="1021080" y="312539"/>
            <a:ext cx="9697719" cy="1518047"/>
          </a:xfrm>
        </p:spPr>
        <p:txBody>
          <a:bodyPr anchor="ctr">
            <a:normAutofit/>
          </a:bodyPr>
          <a:lstStyle/>
          <a:p>
            <a:pPr algn="ctr">
              <a:lnSpc>
                <a:spcPct val="130000"/>
              </a:lnSpc>
            </a:pPr>
            <a:r>
              <a:rPr lang="en-US" sz="4000">
                <a:latin typeface="Neue Haas Grotesk Text Pro" panose="020B0504020202020204" pitchFamily="34" charset="0"/>
              </a:rPr>
              <a:t>Why electrification and efficiency?</a:t>
            </a:r>
          </a:p>
        </p:txBody>
      </p:sp>
      <p:graphicFrame>
        <p:nvGraphicFramePr>
          <p:cNvPr id="5" name="Content Placeholder 1">
            <a:extLst>
              <a:ext uri="{FF2B5EF4-FFF2-40B4-BE49-F238E27FC236}">
                <a16:creationId xmlns:a16="http://schemas.microsoft.com/office/drawing/2014/main" id="{61A73FB4-03D8-3B02-C429-57CF8B895273}"/>
              </a:ext>
            </a:extLst>
          </p:cNvPr>
          <p:cNvGraphicFramePr>
            <a:graphicFrameLocks noGrp="1"/>
          </p:cNvGraphicFramePr>
          <p:nvPr>
            <p:ph idx="1"/>
            <p:extLst>
              <p:ext uri="{D42A27DB-BD31-4B8C-83A1-F6EECF244321}">
                <p14:modId xmlns:p14="http://schemas.microsoft.com/office/powerpoint/2010/main" val="2537098977"/>
              </p:ext>
            </p:extLst>
          </p:nvPr>
        </p:nvGraphicFramePr>
        <p:xfrm>
          <a:off x="1021081" y="1830586"/>
          <a:ext cx="9697718" cy="4313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415479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BFA61-151C-9E0F-351C-4AE1DCEF507E}"/>
              </a:ext>
            </a:extLst>
          </p:cNvPr>
          <p:cNvSpPr>
            <a:spLocks noGrp="1"/>
          </p:cNvSpPr>
          <p:nvPr>
            <p:ph type="title" idx="4294967295"/>
          </p:nvPr>
        </p:nvSpPr>
        <p:spPr>
          <a:xfrm>
            <a:off x="526211" y="88451"/>
            <a:ext cx="9698038" cy="1517650"/>
          </a:xfrm>
        </p:spPr>
        <p:txBody>
          <a:bodyPr anchor="ctr">
            <a:normAutofit fontScale="90000"/>
          </a:bodyPr>
          <a:lstStyle/>
          <a:p>
            <a:r>
              <a:rPr lang="en-US" sz="3200">
                <a:latin typeface="Neue Haas Grotesk Text Pro" panose="020B0504020202020204" pitchFamily="34" charset="0"/>
              </a:rPr>
              <a:t>Electric replacements for gas appliances increase as a percentage of annual appliance sales</a:t>
            </a:r>
          </a:p>
        </p:txBody>
      </p:sp>
      <p:graphicFrame>
        <p:nvGraphicFramePr>
          <p:cNvPr id="6" name="Table 5">
            <a:extLst>
              <a:ext uri="{FF2B5EF4-FFF2-40B4-BE49-F238E27FC236}">
                <a16:creationId xmlns:a16="http://schemas.microsoft.com/office/drawing/2014/main" id="{D073125F-2900-0B6E-4218-11E362AD2974}"/>
              </a:ext>
            </a:extLst>
          </p:cNvPr>
          <p:cNvGraphicFramePr>
            <a:graphicFrameLocks noGrp="1"/>
          </p:cNvGraphicFramePr>
          <p:nvPr>
            <p:extLst>
              <p:ext uri="{D42A27DB-BD31-4B8C-83A1-F6EECF244321}">
                <p14:modId xmlns:p14="http://schemas.microsoft.com/office/powerpoint/2010/main" val="1241627043"/>
              </p:ext>
            </p:extLst>
          </p:nvPr>
        </p:nvGraphicFramePr>
        <p:xfrm>
          <a:off x="599436" y="1682370"/>
          <a:ext cx="10979151" cy="4733127"/>
        </p:xfrm>
        <a:graphic>
          <a:graphicData uri="http://schemas.openxmlformats.org/drawingml/2006/table">
            <a:tbl>
              <a:tblPr firstRow="1" firstCol="1" bandRow="1"/>
              <a:tblGrid>
                <a:gridCol w="2908615">
                  <a:extLst>
                    <a:ext uri="{9D8B030D-6E8A-4147-A177-3AD203B41FA5}">
                      <a16:colId xmlns:a16="http://schemas.microsoft.com/office/drawing/2014/main" val="408970154"/>
                    </a:ext>
                  </a:extLst>
                </a:gridCol>
                <a:gridCol w="1002805">
                  <a:extLst>
                    <a:ext uri="{9D8B030D-6E8A-4147-A177-3AD203B41FA5}">
                      <a16:colId xmlns:a16="http://schemas.microsoft.com/office/drawing/2014/main" val="586385049"/>
                    </a:ext>
                  </a:extLst>
                </a:gridCol>
                <a:gridCol w="1002805">
                  <a:extLst>
                    <a:ext uri="{9D8B030D-6E8A-4147-A177-3AD203B41FA5}">
                      <a16:colId xmlns:a16="http://schemas.microsoft.com/office/drawing/2014/main" val="2639625593"/>
                    </a:ext>
                  </a:extLst>
                </a:gridCol>
                <a:gridCol w="1002805">
                  <a:extLst>
                    <a:ext uri="{9D8B030D-6E8A-4147-A177-3AD203B41FA5}">
                      <a16:colId xmlns:a16="http://schemas.microsoft.com/office/drawing/2014/main" val="3937207668"/>
                    </a:ext>
                  </a:extLst>
                </a:gridCol>
                <a:gridCol w="1002805">
                  <a:extLst>
                    <a:ext uri="{9D8B030D-6E8A-4147-A177-3AD203B41FA5}">
                      <a16:colId xmlns:a16="http://schemas.microsoft.com/office/drawing/2014/main" val="4050790443"/>
                    </a:ext>
                  </a:extLst>
                </a:gridCol>
                <a:gridCol w="1002805">
                  <a:extLst>
                    <a:ext uri="{9D8B030D-6E8A-4147-A177-3AD203B41FA5}">
                      <a16:colId xmlns:a16="http://schemas.microsoft.com/office/drawing/2014/main" val="3682155950"/>
                    </a:ext>
                  </a:extLst>
                </a:gridCol>
                <a:gridCol w="1002805">
                  <a:extLst>
                    <a:ext uri="{9D8B030D-6E8A-4147-A177-3AD203B41FA5}">
                      <a16:colId xmlns:a16="http://schemas.microsoft.com/office/drawing/2014/main" val="4092514277"/>
                    </a:ext>
                  </a:extLst>
                </a:gridCol>
                <a:gridCol w="1026853">
                  <a:extLst>
                    <a:ext uri="{9D8B030D-6E8A-4147-A177-3AD203B41FA5}">
                      <a16:colId xmlns:a16="http://schemas.microsoft.com/office/drawing/2014/main" val="2750758590"/>
                    </a:ext>
                  </a:extLst>
                </a:gridCol>
                <a:gridCol w="1026853">
                  <a:extLst>
                    <a:ext uri="{9D8B030D-6E8A-4147-A177-3AD203B41FA5}">
                      <a16:colId xmlns:a16="http://schemas.microsoft.com/office/drawing/2014/main" val="3440283920"/>
                    </a:ext>
                  </a:extLst>
                </a:gridCol>
              </a:tblGrid>
              <a:tr h="572197">
                <a:tc>
                  <a:txBody>
                    <a:bodyPr/>
                    <a:lstStyle/>
                    <a:p>
                      <a:pPr algn="l" fontAlgn="t">
                        <a:spcBef>
                          <a:spcPts val="0"/>
                        </a:spcBef>
                        <a:spcAft>
                          <a:spcPts val="0"/>
                        </a:spcAft>
                      </a:pPr>
                      <a:endParaRPr lang="en-US" sz="3300" b="0" i="0" u="none" strike="noStrike">
                        <a:effectLst/>
                        <a:latin typeface="Neue Haas Grotesk Display Pro" panose="020D0304030502050203" pitchFamily="34" charset="0"/>
                      </a:endParaRPr>
                    </a:p>
                  </a:txBody>
                  <a:tcPr marL="124677" marR="124677" marT="17316" marB="0">
                    <a:lnL w="38100" cap="flat" cmpd="sng" algn="ctr">
                      <a:solidFill>
                        <a:srgbClr val="00D8B4"/>
                      </a:solidFill>
                      <a:prstDash val="solid"/>
                      <a:round/>
                      <a:headEnd type="none" w="med" len="med"/>
                      <a:tailEnd type="none" w="med" len="med"/>
                    </a:lnL>
                    <a:lnR>
                      <a:noFill/>
                    </a:lnR>
                    <a:lnT w="38100" cap="flat" cmpd="sng" algn="ctr">
                      <a:solidFill>
                        <a:srgbClr val="00D8B4"/>
                      </a:solidFill>
                      <a:prstDash val="solid"/>
                      <a:round/>
                      <a:headEnd type="none" w="med" len="med"/>
                      <a:tailEnd type="none" w="med" len="med"/>
                    </a:lnT>
                    <a:lnB w="12700" cap="flat" cmpd="sng" algn="ctr">
                      <a:solidFill>
                        <a:srgbClr val="06453A"/>
                      </a:solidFill>
                      <a:prstDash val="solid"/>
                      <a:round/>
                      <a:headEnd type="none" w="med" len="med"/>
                      <a:tailEnd type="none" w="med" len="med"/>
                    </a:lnB>
                    <a:solidFill>
                      <a:srgbClr val="06453A"/>
                    </a:solidFill>
                  </a:tcPr>
                </a:tc>
                <a:tc>
                  <a:txBody>
                    <a:bodyPr/>
                    <a:lstStyle/>
                    <a:p>
                      <a:pPr marL="0" marR="0" algn="ctr" fontAlgn="ctr">
                        <a:lnSpc>
                          <a:spcPct val="107000"/>
                        </a:lnSpc>
                        <a:spcBef>
                          <a:spcPts val="0"/>
                        </a:spcBef>
                        <a:spcAft>
                          <a:spcPts val="0"/>
                        </a:spcAft>
                      </a:pPr>
                      <a:r>
                        <a:rPr lang="en-US" sz="2000" b="1" i="0" u="none" strike="noStrike">
                          <a:solidFill>
                            <a:srgbClr val="F2A24C"/>
                          </a:solidFill>
                          <a:effectLst/>
                          <a:latin typeface="Neue Haas Grotesk Display Pro" panose="020D0304030502050203" pitchFamily="34" charset="0"/>
                          <a:ea typeface="Times New Roman" panose="02020603050405020304" pitchFamily="18" charset="0"/>
                          <a:cs typeface="Calibri" panose="020F0502020204030204" pitchFamily="34" charset="0"/>
                        </a:rPr>
                        <a:t>2023</a:t>
                      </a:r>
                      <a:endParaRPr lang="en-US" sz="3300" b="0" i="0" u="none" strike="noStrike">
                        <a:effectLst/>
                        <a:latin typeface="Neue Haas Grotesk Display Pro" panose="020D0304030502050203" pitchFamily="34" charset="0"/>
                      </a:endParaRPr>
                    </a:p>
                  </a:txBody>
                  <a:tcPr marL="124677" marR="124677" marT="17316" marB="0" anchor="ctr">
                    <a:lnL>
                      <a:noFill/>
                    </a:lnL>
                    <a:lnR>
                      <a:noFill/>
                    </a:lnR>
                    <a:lnT w="38100" cap="flat" cmpd="sng" algn="ctr">
                      <a:solidFill>
                        <a:srgbClr val="00D8B4"/>
                      </a:solidFill>
                      <a:prstDash val="solid"/>
                      <a:round/>
                      <a:headEnd type="none" w="med" len="med"/>
                      <a:tailEnd type="none" w="med" len="med"/>
                    </a:lnT>
                    <a:lnB w="12700" cap="flat" cmpd="sng" algn="ctr">
                      <a:solidFill>
                        <a:srgbClr val="06453A"/>
                      </a:solidFill>
                      <a:prstDash val="solid"/>
                      <a:round/>
                      <a:headEnd type="none" w="med" len="med"/>
                      <a:tailEnd type="none" w="med" len="med"/>
                    </a:lnB>
                    <a:solidFill>
                      <a:srgbClr val="06453A"/>
                    </a:solidFill>
                  </a:tcPr>
                </a:tc>
                <a:tc>
                  <a:txBody>
                    <a:bodyPr/>
                    <a:lstStyle/>
                    <a:p>
                      <a:pPr marL="0" marR="0" algn="ctr" fontAlgn="ctr">
                        <a:lnSpc>
                          <a:spcPct val="107000"/>
                        </a:lnSpc>
                        <a:spcBef>
                          <a:spcPts val="0"/>
                        </a:spcBef>
                        <a:spcAft>
                          <a:spcPts val="0"/>
                        </a:spcAft>
                      </a:pPr>
                      <a:r>
                        <a:rPr lang="en-US" sz="2000" b="1" i="0" u="none" strike="noStrike">
                          <a:solidFill>
                            <a:srgbClr val="F2A24C"/>
                          </a:solidFill>
                          <a:effectLst/>
                          <a:latin typeface="Neue Haas Grotesk Display Pro" panose="020D0304030502050203" pitchFamily="34" charset="0"/>
                          <a:ea typeface="Times New Roman" panose="02020603050405020304" pitchFamily="18" charset="0"/>
                          <a:cs typeface="Calibri" panose="020F0502020204030204" pitchFamily="34" charset="0"/>
                        </a:rPr>
                        <a:t>2024</a:t>
                      </a:r>
                      <a:endParaRPr lang="en-US" sz="3300" b="0" i="0" u="none" strike="noStrike">
                        <a:effectLst/>
                        <a:latin typeface="Neue Haas Grotesk Display Pro" panose="020D0304030502050203" pitchFamily="34" charset="0"/>
                      </a:endParaRPr>
                    </a:p>
                  </a:txBody>
                  <a:tcPr marL="124677" marR="124677" marT="17316" marB="0" anchor="ctr">
                    <a:lnL>
                      <a:noFill/>
                    </a:lnL>
                    <a:lnR>
                      <a:noFill/>
                    </a:lnR>
                    <a:lnT w="38100" cap="flat" cmpd="sng" algn="ctr">
                      <a:solidFill>
                        <a:srgbClr val="00D8B4"/>
                      </a:solidFill>
                      <a:prstDash val="solid"/>
                      <a:round/>
                      <a:headEnd type="none" w="med" len="med"/>
                      <a:tailEnd type="none" w="med" len="med"/>
                    </a:lnT>
                    <a:lnB w="12700" cap="flat" cmpd="sng" algn="ctr">
                      <a:solidFill>
                        <a:srgbClr val="06453A"/>
                      </a:solidFill>
                      <a:prstDash val="solid"/>
                      <a:round/>
                      <a:headEnd type="none" w="med" len="med"/>
                      <a:tailEnd type="none" w="med" len="med"/>
                    </a:lnB>
                    <a:solidFill>
                      <a:srgbClr val="06453A"/>
                    </a:solidFill>
                  </a:tcPr>
                </a:tc>
                <a:tc>
                  <a:txBody>
                    <a:bodyPr/>
                    <a:lstStyle/>
                    <a:p>
                      <a:pPr marL="0" marR="0" algn="ctr" fontAlgn="ctr">
                        <a:lnSpc>
                          <a:spcPct val="107000"/>
                        </a:lnSpc>
                        <a:spcBef>
                          <a:spcPts val="0"/>
                        </a:spcBef>
                        <a:spcAft>
                          <a:spcPts val="0"/>
                        </a:spcAft>
                      </a:pPr>
                      <a:r>
                        <a:rPr lang="en-US" sz="2000" b="1" i="0" u="none" strike="noStrike">
                          <a:solidFill>
                            <a:srgbClr val="F2A24C"/>
                          </a:solidFill>
                          <a:effectLst/>
                          <a:latin typeface="Neue Haas Grotesk Display Pro" panose="020D0304030502050203" pitchFamily="34" charset="0"/>
                          <a:ea typeface="Times New Roman" panose="02020603050405020304" pitchFamily="18" charset="0"/>
                          <a:cs typeface="Calibri" panose="020F0502020204030204" pitchFamily="34" charset="0"/>
                        </a:rPr>
                        <a:t>2025</a:t>
                      </a:r>
                      <a:endParaRPr lang="en-US" sz="3300" b="0" i="0" u="none" strike="noStrike">
                        <a:effectLst/>
                        <a:latin typeface="Neue Haas Grotesk Display Pro" panose="020D0304030502050203" pitchFamily="34" charset="0"/>
                      </a:endParaRPr>
                    </a:p>
                  </a:txBody>
                  <a:tcPr marL="124677" marR="124677" marT="17316" marB="0" anchor="ctr">
                    <a:lnL>
                      <a:noFill/>
                    </a:lnL>
                    <a:lnR>
                      <a:noFill/>
                    </a:lnR>
                    <a:lnT w="38100" cap="flat" cmpd="sng" algn="ctr">
                      <a:solidFill>
                        <a:srgbClr val="00D8B4"/>
                      </a:solidFill>
                      <a:prstDash val="solid"/>
                      <a:round/>
                      <a:headEnd type="none" w="med" len="med"/>
                      <a:tailEnd type="none" w="med" len="med"/>
                    </a:lnT>
                    <a:lnB w="12700" cap="flat" cmpd="sng" algn="ctr">
                      <a:solidFill>
                        <a:srgbClr val="06453A"/>
                      </a:solidFill>
                      <a:prstDash val="solid"/>
                      <a:round/>
                      <a:headEnd type="none" w="med" len="med"/>
                      <a:tailEnd type="none" w="med" len="med"/>
                    </a:lnB>
                    <a:solidFill>
                      <a:srgbClr val="06453A"/>
                    </a:solidFill>
                  </a:tcPr>
                </a:tc>
                <a:tc>
                  <a:txBody>
                    <a:bodyPr/>
                    <a:lstStyle/>
                    <a:p>
                      <a:pPr marL="0" marR="0" algn="ctr" fontAlgn="ctr">
                        <a:lnSpc>
                          <a:spcPct val="107000"/>
                        </a:lnSpc>
                        <a:spcBef>
                          <a:spcPts val="0"/>
                        </a:spcBef>
                        <a:spcAft>
                          <a:spcPts val="0"/>
                        </a:spcAft>
                      </a:pPr>
                      <a:r>
                        <a:rPr lang="en-US" sz="2000" b="1" i="0" u="none" strike="noStrike">
                          <a:solidFill>
                            <a:srgbClr val="F2A24C"/>
                          </a:solidFill>
                          <a:effectLst/>
                          <a:latin typeface="Neue Haas Grotesk Display Pro" panose="020D0304030502050203" pitchFamily="34" charset="0"/>
                          <a:ea typeface="Times New Roman" panose="02020603050405020304" pitchFamily="18" charset="0"/>
                          <a:cs typeface="Calibri" panose="020F0502020204030204" pitchFamily="34" charset="0"/>
                        </a:rPr>
                        <a:t>2026</a:t>
                      </a:r>
                      <a:endParaRPr lang="en-US" sz="3300" b="0" i="0" u="none" strike="noStrike">
                        <a:effectLst/>
                        <a:latin typeface="Neue Haas Grotesk Display Pro" panose="020D0304030502050203" pitchFamily="34" charset="0"/>
                      </a:endParaRPr>
                    </a:p>
                  </a:txBody>
                  <a:tcPr marL="124677" marR="124677" marT="17316" marB="0" anchor="ctr">
                    <a:lnL>
                      <a:noFill/>
                    </a:lnL>
                    <a:lnR>
                      <a:noFill/>
                    </a:lnR>
                    <a:lnT w="38100" cap="flat" cmpd="sng" algn="ctr">
                      <a:solidFill>
                        <a:srgbClr val="00D8B4"/>
                      </a:solidFill>
                      <a:prstDash val="solid"/>
                      <a:round/>
                      <a:headEnd type="none" w="med" len="med"/>
                      <a:tailEnd type="none" w="med" len="med"/>
                    </a:lnT>
                    <a:lnB w="12700" cap="flat" cmpd="sng" algn="ctr">
                      <a:solidFill>
                        <a:srgbClr val="06453A"/>
                      </a:solidFill>
                      <a:prstDash val="solid"/>
                      <a:round/>
                      <a:headEnd type="none" w="med" len="med"/>
                      <a:tailEnd type="none" w="med" len="med"/>
                    </a:lnB>
                    <a:solidFill>
                      <a:srgbClr val="06453A"/>
                    </a:solidFill>
                  </a:tcPr>
                </a:tc>
                <a:tc>
                  <a:txBody>
                    <a:bodyPr/>
                    <a:lstStyle/>
                    <a:p>
                      <a:pPr marL="0" marR="0" algn="ctr" fontAlgn="ctr">
                        <a:lnSpc>
                          <a:spcPct val="107000"/>
                        </a:lnSpc>
                        <a:spcBef>
                          <a:spcPts val="0"/>
                        </a:spcBef>
                        <a:spcAft>
                          <a:spcPts val="0"/>
                        </a:spcAft>
                      </a:pPr>
                      <a:r>
                        <a:rPr lang="en-US" sz="2000" b="1" i="0" u="none" strike="noStrike">
                          <a:solidFill>
                            <a:srgbClr val="F2A24C"/>
                          </a:solidFill>
                          <a:effectLst/>
                          <a:latin typeface="Neue Haas Grotesk Display Pro" panose="020D0304030502050203" pitchFamily="34" charset="0"/>
                          <a:ea typeface="Times New Roman" panose="02020603050405020304" pitchFamily="18" charset="0"/>
                          <a:cs typeface="Calibri" panose="020F0502020204030204" pitchFamily="34" charset="0"/>
                        </a:rPr>
                        <a:t>2027</a:t>
                      </a:r>
                      <a:endParaRPr lang="en-US" sz="3300" b="0" i="0" u="none" strike="noStrike">
                        <a:effectLst/>
                        <a:latin typeface="Neue Haas Grotesk Display Pro" panose="020D0304030502050203" pitchFamily="34" charset="0"/>
                      </a:endParaRPr>
                    </a:p>
                  </a:txBody>
                  <a:tcPr marL="124677" marR="124677" marT="17316" marB="0" anchor="ctr">
                    <a:lnL>
                      <a:noFill/>
                    </a:lnL>
                    <a:lnR>
                      <a:noFill/>
                    </a:lnR>
                    <a:lnT w="38100" cap="flat" cmpd="sng" algn="ctr">
                      <a:solidFill>
                        <a:srgbClr val="00D8B4"/>
                      </a:solidFill>
                      <a:prstDash val="solid"/>
                      <a:round/>
                      <a:headEnd type="none" w="med" len="med"/>
                      <a:tailEnd type="none" w="med" len="med"/>
                    </a:lnT>
                    <a:lnB w="12700" cap="flat" cmpd="sng" algn="ctr">
                      <a:solidFill>
                        <a:srgbClr val="06453A"/>
                      </a:solidFill>
                      <a:prstDash val="solid"/>
                      <a:round/>
                      <a:headEnd type="none" w="med" len="med"/>
                      <a:tailEnd type="none" w="med" len="med"/>
                    </a:lnB>
                    <a:solidFill>
                      <a:srgbClr val="06453A"/>
                    </a:solidFill>
                  </a:tcPr>
                </a:tc>
                <a:tc>
                  <a:txBody>
                    <a:bodyPr/>
                    <a:lstStyle/>
                    <a:p>
                      <a:pPr marL="0" marR="0" algn="ctr" fontAlgn="ctr">
                        <a:lnSpc>
                          <a:spcPct val="107000"/>
                        </a:lnSpc>
                        <a:spcBef>
                          <a:spcPts val="0"/>
                        </a:spcBef>
                        <a:spcAft>
                          <a:spcPts val="0"/>
                        </a:spcAft>
                      </a:pPr>
                      <a:r>
                        <a:rPr lang="en-US" sz="2000" b="1" i="0" u="none" strike="noStrike">
                          <a:solidFill>
                            <a:srgbClr val="F2A24C"/>
                          </a:solidFill>
                          <a:effectLst/>
                          <a:latin typeface="Neue Haas Grotesk Display Pro" panose="020D0304030502050203" pitchFamily="34" charset="0"/>
                          <a:ea typeface="Times New Roman" panose="02020603050405020304" pitchFamily="18" charset="0"/>
                          <a:cs typeface="Calibri" panose="020F0502020204030204" pitchFamily="34" charset="0"/>
                        </a:rPr>
                        <a:t>2028</a:t>
                      </a:r>
                      <a:endParaRPr lang="en-US" sz="3300" b="0" i="0" u="none" strike="noStrike">
                        <a:effectLst/>
                        <a:latin typeface="Neue Haas Grotesk Display Pro" panose="020D0304030502050203" pitchFamily="34" charset="0"/>
                      </a:endParaRPr>
                    </a:p>
                  </a:txBody>
                  <a:tcPr marL="124677" marR="124677" marT="17316" marB="0" anchor="ctr">
                    <a:lnL>
                      <a:noFill/>
                    </a:lnL>
                    <a:lnR>
                      <a:noFill/>
                    </a:lnR>
                    <a:lnT w="38100" cap="flat" cmpd="sng" algn="ctr">
                      <a:solidFill>
                        <a:srgbClr val="00D8B4"/>
                      </a:solidFill>
                      <a:prstDash val="solid"/>
                      <a:round/>
                      <a:headEnd type="none" w="med" len="med"/>
                      <a:tailEnd type="none" w="med" len="med"/>
                    </a:lnT>
                    <a:lnB w="12700" cap="flat" cmpd="sng" algn="ctr">
                      <a:solidFill>
                        <a:srgbClr val="06453A"/>
                      </a:solidFill>
                      <a:prstDash val="solid"/>
                      <a:round/>
                      <a:headEnd type="none" w="med" len="med"/>
                      <a:tailEnd type="none" w="med" len="med"/>
                    </a:lnB>
                    <a:solidFill>
                      <a:srgbClr val="06453A"/>
                    </a:solidFill>
                  </a:tcPr>
                </a:tc>
                <a:tc>
                  <a:txBody>
                    <a:bodyPr/>
                    <a:lstStyle/>
                    <a:p>
                      <a:pPr marL="0" marR="0" algn="ctr" fontAlgn="ctr">
                        <a:lnSpc>
                          <a:spcPct val="107000"/>
                        </a:lnSpc>
                        <a:spcBef>
                          <a:spcPts val="0"/>
                        </a:spcBef>
                        <a:spcAft>
                          <a:spcPts val="0"/>
                        </a:spcAft>
                      </a:pPr>
                      <a:r>
                        <a:rPr lang="en-US" sz="2000" b="1" i="0" u="none" strike="noStrike">
                          <a:solidFill>
                            <a:srgbClr val="F2A24C"/>
                          </a:solidFill>
                          <a:effectLst/>
                          <a:latin typeface="Neue Haas Grotesk Display Pro" panose="020D0304030502050203" pitchFamily="34" charset="0"/>
                          <a:ea typeface="Times New Roman" panose="02020603050405020304" pitchFamily="18" charset="0"/>
                          <a:cs typeface="Calibri" panose="020F0502020204030204" pitchFamily="34" charset="0"/>
                        </a:rPr>
                        <a:t>2029</a:t>
                      </a:r>
                      <a:endParaRPr lang="en-US" sz="3300" b="0" i="0" u="none" strike="noStrike">
                        <a:effectLst/>
                        <a:latin typeface="Neue Haas Grotesk Display Pro" panose="020D0304030502050203" pitchFamily="34" charset="0"/>
                      </a:endParaRPr>
                    </a:p>
                  </a:txBody>
                  <a:tcPr marL="124677" marR="124677" marT="17316" marB="0" anchor="ctr">
                    <a:lnL>
                      <a:noFill/>
                    </a:lnL>
                    <a:lnR>
                      <a:noFill/>
                    </a:lnR>
                    <a:lnT w="38100" cap="flat" cmpd="sng" algn="ctr">
                      <a:solidFill>
                        <a:srgbClr val="00D8B4"/>
                      </a:solidFill>
                      <a:prstDash val="solid"/>
                      <a:round/>
                      <a:headEnd type="none" w="med" len="med"/>
                      <a:tailEnd type="none" w="med" len="med"/>
                    </a:lnT>
                    <a:lnB w="12700" cap="flat" cmpd="sng" algn="ctr">
                      <a:solidFill>
                        <a:srgbClr val="06453A"/>
                      </a:solidFill>
                      <a:prstDash val="solid"/>
                      <a:round/>
                      <a:headEnd type="none" w="med" len="med"/>
                      <a:tailEnd type="none" w="med" len="med"/>
                    </a:lnB>
                    <a:solidFill>
                      <a:srgbClr val="06453A"/>
                    </a:solidFill>
                  </a:tcPr>
                </a:tc>
                <a:tc>
                  <a:txBody>
                    <a:bodyPr/>
                    <a:lstStyle/>
                    <a:p>
                      <a:pPr marL="0" marR="0" algn="ctr" fontAlgn="ctr">
                        <a:lnSpc>
                          <a:spcPct val="107000"/>
                        </a:lnSpc>
                        <a:spcBef>
                          <a:spcPts val="0"/>
                        </a:spcBef>
                        <a:spcAft>
                          <a:spcPts val="0"/>
                        </a:spcAft>
                      </a:pPr>
                      <a:r>
                        <a:rPr lang="en-US" sz="2000" b="1" i="0" u="none" strike="noStrike">
                          <a:solidFill>
                            <a:srgbClr val="F2A24C"/>
                          </a:solidFill>
                          <a:effectLst/>
                          <a:latin typeface="Neue Haas Grotesk Display Pro" panose="020D0304030502050203" pitchFamily="34" charset="0"/>
                          <a:ea typeface="Times New Roman" panose="02020603050405020304" pitchFamily="18" charset="0"/>
                          <a:cs typeface="Calibri" panose="020F0502020204030204" pitchFamily="34" charset="0"/>
                        </a:rPr>
                        <a:t>2030</a:t>
                      </a:r>
                      <a:endParaRPr lang="en-US" sz="3300" b="0" i="0" u="none" strike="noStrike">
                        <a:effectLst/>
                        <a:latin typeface="Neue Haas Grotesk Display Pro" panose="020D0304030502050203" pitchFamily="34" charset="0"/>
                      </a:endParaRPr>
                    </a:p>
                  </a:txBody>
                  <a:tcPr marL="124677" marR="124677" marT="17316" marB="0" anchor="ctr">
                    <a:lnL>
                      <a:noFill/>
                    </a:lnL>
                    <a:lnR w="38100" cap="flat" cmpd="sng" algn="ctr">
                      <a:solidFill>
                        <a:srgbClr val="00D8B4"/>
                      </a:solidFill>
                      <a:prstDash val="solid"/>
                      <a:round/>
                      <a:headEnd type="none" w="med" len="med"/>
                      <a:tailEnd type="none" w="med" len="med"/>
                    </a:lnR>
                    <a:lnT w="38100" cap="flat" cmpd="sng" algn="ctr">
                      <a:solidFill>
                        <a:srgbClr val="00D8B4"/>
                      </a:solidFill>
                      <a:prstDash val="solid"/>
                      <a:round/>
                      <a:headEnd type="none" w="med" len="med"/>
                      <a:tailEnd type="none" w="med" len="med"/>
                    </a:lnT>
                    <a:lnB w="12700" cap="flat" cmpd="sng" algn="ctr">
                      <a:solidFill>
                        <a:srgbClr val="06453A"/>
                      </a:solidFill>
                      <a:prstDash val="solid"/>
                      <a:round/>
                      <a:headEnd type="none" w="med" len="med"/>
                      <a:tailEnd type="none" w="med" len="med"/>
                    </a:lnB>
                    <a:solidFill>
                      <a:srgbClr val="06453A"/>
                    </a:solidFill>
                  </a:tcPr>
                </a:tc>
                <a:extLst>
                  <a:ext uri="{0D108BD9-81ED-4DB2-BD59-A6C34878D82A}">
                    <a16:rowId xmlns:a16="http://schemas.microsoft.com/office/drawing/2014/main" val="663263845"/>
                  </a:ext>
                </a:extLst>
              </a:tr>
              <a:tr h="1095176">
                <a:tc>
                  <a:txBody>
                    <a:bodyPr/>
                    <a:lstStyle/>
                    <a:p>
                      <a:pPr marL="0" marR="0" algn="l" fontAlgn="ctr">
                        <a:lnSpc>
                          <a:spcPct val="107000"/>
                        </a:lnSpc>
                        <a:spcBef>
                          <a:spcPts val="0"/>
                        </a:spcBef>
                        <a:spcAft>
                          <a:spcPts val="0"/>
                        </a:spcAft>
                      </a:pPr>
                      <a:r>
                        <a:rPr lang="en-US" sz="2000" b="1" i="0" u="none" strike="noStrike">
                          <a:solidFill>
                            <a:srgbClr val="06453A"/>
                          </a:solidFill>
                          <a:effectLst/>
                          <a:latin typeface="Neue Haas Grotesk Text Pro" panose="020B0504020202020204" pitchFamily="34" charset="0"/>
                          <a:ea typeface="Neue Haas Grotesk Display Pro" panose="020D0304030502050203"/>
                          <a:cs typeface="Times New Roman" panose="02020603050405020304" pitchFamily="18" charset="0"/>
                        </a:rPr>
                        <a:t>Residential Multifamily Space Heating</a:t>
                      </a:r>
                      <a:endParaRPr lang="en-US" sz="3300" b="0" i="0" u="none" strike="noStrike">
                        <a:effectLst/>
                        <a:latin typeface="Neue Haas Grotesk Text Pro" panose="020B0504020202020204" pitchFamily="34" charset="0"/>
                      </a:endParaRPr>
                    </a:p>
                  </a:txBody>
                  <a:tcPr marL="124677" marR="124677" marT="17316" marB="0" anchor="ctr">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6453A"/>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2%</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6453A"/>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4%</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6453A"/>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8%</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6453A"/>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15%</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6453A"/>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20%</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6453A"/>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25%</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6453A"/>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35%</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6453A"/>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35%</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12700" cap="flat" cmpd="sng" algn="ctr">
                      <a:solidFill>
                        <a:srgbClr val="06453A"/>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extLst>
                  <a:ext uri="{0D108BD9-81ED-4DB2-BD59-A6C34878D82A}">
                    <a16:rowId xmlns:a16="http://schemas.microsoft.com/office/drawing/2014/main" val="1593515945"/>
                  </a:ext>
                </a:extLst>
              </a:tr>
              <a:tr h="809575">
                <a:tc>
                  <a:txBody>
                    <a:bodyPr/>
                    <a:lstStyle/>
                    <a:p>
                      <a:pPr marL="0" marR="0" algn="l" fontAlgn="ctr">
                        <a:lnSpc>
                          <a:spcPct val="107000"/>
                        </a:lnSpc>
                        <a:spcBef>
                          <a:spcPts val="0"/>
                        </a:spcBef>
                        <a:spcAft>
                          <a:spcPts val="0"/>
                        </a:spcAft>
                      </a:pPr>
                      <a:r>
                        <a:rPr lang="en-US" sz="2000" b="1" i="0" u="none" strike="noStrike">
                          <a:solidFill>
                            <a:schemeClr val="tx1"/>
                          </a:solidFill>
                          <a:effectLst/>
                          <a:latin typeface="Neue Haas Grotesk Text Pro" panose="020B0504020202020204" pitchFamily="34" charset="0"/>
                          <a:ea typeface="Neue Haas Grotesk Display Pro" panose="020D0304030502050203"/>
                          <a:cs typeface="Times New Roman" panose="02020603050405020304" pitchFamily="18" charset="0"/>
                        </a:rPr>
                        <a:t>Residential Single Family Space Heating</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2%</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4%</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8%</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15%</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20%</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25%</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35%</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35%</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extLst>
                  <a:ext uri="{0D108BD9-81ED-4DB2-BD59-A6C34878D82A}">
                    <a16:rowId xmlns:a16="http://schemas.microsoft.com/office/drawing/2014/main" val="630754980"/>
                  </a:ext>
                </a:extLst>
              </a:tr>
              <a:tr h="809575">
                <a:tc>
                  <a:txBody>
                    <a:bodyPr/>
                    <a:lstStyle/>
                    <a:p>
                      <a:pPr marL="0" marR="0" algn="l" fontAlgn="ctr">
                        <a:lnSpc>
                          <a:spcPct val="107000"/>
                        </a:lnSpc>
                        <a:spcBef>
                          <a:spcPts val="0"/>
                        </a:spcBef>
                        <a:spcAft>
                          <a:spcPts val="0"/>
                        </a:spcAft>
                      </a:pPr>
                      <a:r>
                        <a:rPr lang="en-US" sz="2000" b="1" i="0" u="none" strike="noStrike">
                          <a:solidFill>
                            <a:srgbClr val="06453A"/>
                          </a:solidFill>
                          <a:effectLst/>
                          <a:latin typeface="Neue Haas Grotesk Text Pro" panose="020B0504020202020204" pitchFamily="34" charset="0"/>
                          <a:ea typeface="Neue Haas Grotesk Display Pro" panose="020D0304030502050203"/>
                          <a:cs typeface="Times New Roman" panose="02020603050405020304" pitchFamily="18" charset="0"/>
                        </a:rPr>
                        <a:t>Residential Water Heating</a:t>
                      </a:r>
                      <a:endParaRPr lang="en-US" sz="3300" b="0" i="0" u="none" strike="noStrike">
                        <a:effectLst/>
                        <a:latin typeface="Neue Haas Grotesk Text Pro" panose="020B0504020202020204" pitchFamily="34" charset="0"/>
                      </a:endParaRPr>
                    </a:p>
                  </a:txBody>
                  <a:tcPr marL="124677" marR="124677" marT="17316" marB="0" anchor="ctr">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2%</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8%</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17%</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28%</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42%</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55%</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65%</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75%</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extLst>
                  <a:ext uri="{0D108BD9-81ED-4DB2-BD59-A6C34878D82A}">
                    <a16:rowId xmlns:a16="http://schemas.microsoft.com/office/drawing/2014/main" val="1616767823"/>
                  </a:ext>
                </a:extLst>
              </a:tr>
              <a:tr h="809575">
                <a:tc>
                  <a:txBody>
                    <a:bodyPr/>
                    <a:lstStyle/>
                    <a:p>
                      <a:pPr marL="0" marR="0" algn="l" fontAlgn="ctr">
                        <a:lnSpc>
                          <a:spcPct val="107000"/>
                        </a:lnSpc>
                        <a:spcBef>
                          <a:spcPts val="0"/>
                        </a:spcBef>
                        <a:spcAft>
                          <a:spcPts val="0"/>
                        </a:spcAft>
                      </a:pPr>
                      <a:r>
                        <a:rPr lang="en-US" sz="2000" b="1" i="0" u="none" strike="noStrike">
                          <a:solidFill>
                            <a:schemeClr val="tx1"/>
                          </a:solidFill>
                          <a:effectLst/>
                          <a:latin typeface="Neue Haas Grotesk Text Pro" panose="020B0504020202020204" pitchFamily="34" charset="0"/>
                          <a:ea typeface="Neue Haas Grotesk Display Pro" panose="020D0304030502050203"/>
                          <a:cs typeface="Times New Roman" panose="02020603050405020304" pitchFamily="18" charset="0"/>
                        </a:rPr>
                        <a:t>Residential Central Air Conditioning</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2%</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8%</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20%</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33%</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50%</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75%</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100%</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ctr">
                        <a:lnSpc>
                          <a:spcPct val="107000"/>
                        </a:lnSpc>
                        <a:spcBef>
                          <a:spcPts val="0"/>
                        </a:spcBef>
                        <a:spcAft>
                          <a:spcPts val="0"/>
                        </a:spcAft>
                      </a:pPr>
                      <a:r>
                        <a:rPr lang="en-US" sz="1900" b="0" i="0" u="none" strike="noStrike">
                          <a:solidFill>
                            <a:schemeClr val="tx1"/>
                          </a:solidFill>
                          <a:effectLst/>
                          <a:latin typeface="Neue Haas Grotesk Text Pro" panose="020B0504020202020204" pitchFamily="34" charset="0"/>
                          <a:ea typeface="Neue Haas Grotesk Display Pro" panose="020D0304030502050203"/>
                          <a:cs typeface="Calibri" panose="020F0502020204030204" pitchFamily="34" charset="0"/>
                        </a:rPr>
                        <a:t>100%</a:t>
                      </a:r>
                      <a:endParaRPr lang="en-US" sz="3300" b="0" i="0" u="none" strike="noStrike">
                        <a:solidFill>
                          <a:schemeClr val="tx1"/>
                        </a:solidFill>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extLst>
                  <a:ext uri="{0D108BD9-81ED-4DB2-BD59-A6C34878D82A}">
                    <a16:rowId xmlns:a16="http://schemas.microsoft.com/office/drawing/2014/main" val="1404630615"/>
                  </a:ext>
                </a:extLst>
              </a:tr>
              <a:tr h="450880">
                <a:tc>
                  <a:txBody>
                    <a:bodyPr/>
                    <a:lstStyle/>
                    <a:p>
                      <a:pPr marL="0" marR="0" algn="l" fontAlgn="ctr">
                        <a:lnSpc>
                          <a:spcPct val="107000"/>
                        </a:lnSpc>
                        <a:spcBef>
                          <a:spcPts val="0"/>
                        </a:spcBef>
                        <a:spcAft>
                          <a:spcPts val="0"/>
                        </a:spcAft>
                      </a:pPr>
                      <a:r>
                        <a:rPr lang="en-US" sz="2000" b="1" i="0" u="none" strike="noStrike">
                          <a:solidFill>
                            <a:srgbClr val="06453A"/>
                          </a:solidFill>
                          <a:effectLst/>
                          <a:latin typeface="Neue Haas Grotesk Text Pro" panose="020B0504020202020204" pitchFamily="34" charset="0"/>
                          <a:ea typeface="Neue Haas Grotesk Display Pro" panose="020D0304030502050203"/>
                          <a:cs typeface="Times New Roman" panose="02020603050405020304" pitchFamily="18" charset="0"/>
                        </a:rPr>
                        <a:t>Residential Cooking</a:t>
                      </a:r>
                      <a:endParaRPr lang="en-US" sz="3300" b="0" i="0" u="none" strike="noStrike">
                        <a:effectLst/>
                        <a:latin typeface="Neue Haas Grotesk Text Pro" panose="020B0504020202020204" pitchFamily="34" charset="0"/>
                      </a:endParaRPr>
                    </a:p>
                  </a:txBody>
                  <a:tcPr marL="124677" marR="124677" marT="17316" marB="0" anchor="ctr">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381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2%</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381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8%</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381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15%</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381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30%</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381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45%</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381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60%</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381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75%</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38100" cap="flat" cmpd="sng" algn="ctr">
                      <a:solidFill>
                        <a:srgbClr val="00D8B4"/>
                      </a:solidFill>
                      <a:prstDash val="solid"/>
                      <a:round/>
                      <a:headEnd type="none" w="med" len="med"/>
                      <a:tailEnd type="none" w="med" len="med"/>
                    </a:lnB>
                    <a:solidFill>
                      <a:srgbClr val="AEF8EB"/>
                    </a:solidFill>
                  </a:tcPr>
                </a:tc>
                <a:tc>
                  <a:txBody>
                    <a:bodyPr/>
                    <a:lstStyle/>
                    <a:p>
                      <a:pPr marL="0" marR="0" algn="ctr" fontAlgn="ctr">
                        <a:lnSpc>
                          <a:spcPct val="107000"/>
                        </a:lnSpc>
                        <a:spcBef>
                          <a:spcPts val="0"/>
                        </a:spcBef>
                        <a:spcAft>
                          <a:spcPts val="0"/>
                        </a:spcAft>
                      </a:pPr>
                      <a:r>
                        <a:rPr lang="en-US" sz="1900" b="0" i="0" u="none" strike="noStrike">
                          <a:solidFill>
                            <a:srgbClr val="06453A"/>
                          </a:solidFill>
                          <a:effectLst/>
                          <a:latin typeface="Neue Haas Grotesk Text Pro" panose="020B0504020202020204" pitchFamily="34" charset="0"/>
                          <a:ea typeface="Neue Haas Grotesk Display Pro" panose="020D0304030502050203"/>
                          <a:cs typeface="Calibri" panose="020F0502020204030204" pitchFamily="34" charset="0"/>
                        </a:rPr>
                        <a:t>80%</a:t>
                      </a:r>
                      <a:endParaRPr lang="en-US" sz="3300" b="0" i="0" u="none" strike="noStrike">
                        <a:effectLst/>
                        <a:latin typeface="Neue Haas Grotesk Text Pro" panose="020B0504020202020204" pitchFamily="34" charset="0"/>
                      </a:endParaRPr>
                    </a:p>
                  </a:txBody>
                  <a:tcPr marL="124677" marR="124677" marT="17316" marB="0" anchor="ctr">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38100" cap="flat" cmpd="sng" algn="ctr">
                      <a:solidFill>
                        <a:srgbClr val="00D8B4"/>
                      </a:solidFill>
                      <a:prstDash val="solid"/>
                      <a:round/>
                      <a:headEnd type="none" w="med" len="med"/>
                      <a:tailEnd type="none" w="med" len="med"/>
                    </a:lnB>
                    <a:solidFill>
                      <a:srgbClr val="AEF8EB"/>
                    </a:solidFill>
                  </a:tcPr>
                </a:tc>
                <a:extLst>
                  <a:ext uri="{0D108BD9-81ED-4DB2-BD59-A6C34878D82A}">
                    <a16:rowId xmlns:a16="http://schemas.microsoft.com/office/drawing/2014/main" val="2703103530"/>
                  </a:ext>
                </a:extLst>
              </a:tr>
            </a:tbl>
          </a:graphicData>
        </a:graphic>
      </p:graphicFrame>
    </p:spTree>
    <p:extLst>
      <p:ext uri="{BB962C8B-B14F-4D97-AF65-F5344CB8AC3E}">
        <p14:creationId xmlns:p14="http://schemas.microsoft.com/office/powerpoint/2010/main" val="10166124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51D29D-07DB-0802-2BD6-6D0A55E05E00}"/>
              </a:ext>
            </a:extLst>
          </p:cNvPr>
          <p:cNvSpPr>
            <a:spLocks noGrp="1"/>
          </p:cNvSpPr>
          <p:nvPr>
            <p:ph type="title"/>
          </p:nvPr>
        </p:nvSpPr>
        <p:spPr>
          <a:xfrm>
            <a:off x="1021079" y="131385"/>
            <a:ext cx="9697719" cy="1518047"/>
          </a:xfrm>
        </p:spPr>
        <p:txBody>
          <a:bodyPr>
            <a:normAutofit fontScale="90000"/>
          </a:bodyPr>
          <a:lstStyle/>
          <a:p>
            <a:r>
              <a:rPr lang="en-US" sz="3600">
                <a:solidFill>
                  <a:schemeClr val="accent4"/>
                </a:solidFill>
                <a:latin typeface="Neue Haas Grotesk Text Pro" panose="020B0504020202020204" pitchFamily="34" charset="0"/>
              </a:rPr>
              <a:t>Electrification drives most of the reduction in gas sales in our portfolio, but efficiency plays a role</a:t>
            </a:r>
          </a:p>
        </p:txBody>
      </p:sp>
      <p:graphicFrame>
        <p:nvGraphicFramePr>
          <p:cNvPr id="4" name="Chart 3">
            <a:extLst>
              <a:ext uri="{FF2B5EF4-FFF2-40B4-BE49-F238E27FC236}">
                <a16:creationId xmlns:a16="http://schemas.microsoft.com/office/drawing/2014/main" id="{23D1C9DF-F9A6-B597-A027-C54C3328CB17}"/>
              </a:ext>
            </a:extLst>
          </p:cNvPr>
          <p:cNvGraphicFramePr/>
          <p:nvPr>
            <p:extLst>
              <p:ext uri="{D42A27DB-BD31-4B8C-83A1-F6EECF244321}">
                <p14:modId xmlns:p14="http://schemas.microsoft.com/office/powerpoint/2010/main" val="4095838883"/>
              </p:ext>
            </p:extLst>
          </p:nvPr>
        </p:nvGraphicFramePr>
        <p:xfrm>
          <a:off x="1021079" y="1649432"/>
          <a:ext cx="9914013" cy="45684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940909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523447-DDC8-2901-0BDD-11F4AA346974}"/>
              </a:ext>
            </a:extLst>
          </p:cNvPr>
          <p:cNvSpPr>
            <a:spLocks noGrp="1"/>
          </p:cNvSpPr>
          <p:nvPr>
            <p:ph type="title" idx="4294967295"/>
          </p:nvPr>
        </p:nvSpPr>
        <p:spPr>
          <a:xfrm>
            <a:off x="449578" y="209850"/>
            <a:ext cx="9956800" cy="1325563"/>
          </a:xfrm>
        </p:spPr>
        <p:txBody>
          <a:bodyPr anchor="ctr">
            <a:noAutofit/>
          </a:bodyPr>
          <a:lstStyle/>
          <a:p>
            <a:r>
              <a:rPr lang="en-US" sz="5400">
                <a:latin typeface="Neue Haas Grotesk Text Pro" panose="020B0504020202020204" pitchFamily="34" charset="0"/>
              </a:rPr>
              <a:t>Incentives</a:t>
            </a:r>
          </a:p>
        </p:txBody>
      </p:sp>
      <p:graphicFrame>
        <p:nvGraphicFramePr>
          <p:cNvPr id="6" name="Table 5">
            <a:extLst>
              <a:ext uri="{FF2B5EF4-FFF2-40B4-BE49-F238E27FC236}">
                <a16:creationId xmlns:a16="http://schemas.microsoft.com/office/drawing/2014/main" id="{986D2BAB-7973-74A0-C333-D723D2D16CB5}"/>
              </a:ext>
            </a:extLst>
          </p:cNvPr>
          <p:cNvGraphicFramePr>
            <a:graphicFrameLocks noGrp="1"/>
          </p:cNvGraphicFramePr>
          <p:nvPr>
            <p:extLst>
              <p:ext uri="{D42A27DB-BD31-4B8C-83A1-F6EECF244321}">
                <p14:modId xmlns:p14="http://schemas.microsoft.com/office/powerpoint/2010/main" val="963361964"/>
              </p:ext>
            </p:extLst>
          </p:nvPr>
        </p:nvGraphicFramePr>
        <p:xfrm>
          <a:off x="449578" y="1690688"/>
          <a:ext cx="11524333" cy="4473865"/>
        </p:xfrm>
        <a:graphic>
          <a:graphicData uri="http://schemas.openxmlformats.org/drawingml/2006/table">
            <a:tbl>
              <a:tblPr firstRow="1" firstCol="1" bandRow="1"/>
              <a:tblGrid>
                <a:gridCol w="4003550">
                  <a:extLst>
                    <a:ext uri="{9D8B030D-6E8A-4147-A177-3AD203B41FA5}">
                      <a16:colId xmlns:a16="http://schemas.microsoft.com/office/drawing/2014/main" val="3122101905"/>
                    </a:ext>
                  </a:extLst>
                </a:gridCol>
                <a:gridCol w="1069848">
                  <a:extLst>
                    <a:ext uri="{9D8B030D-6E8A-4147-A177-3AD203B41FA5}">
                      <a16:colId xmlns:a16="http://schemas.microsoft.com/office/drawing/2014/main" val="40980704"/>
                    </a:ext>
                  </a:extLst>
                </a:gridCol>
                <a:gridCol w="1078992">
                  <a:extLst>
                    <a:ext uri="{9D8B030D-6E8A-4147-A177-3AD203B41FA5}">
                      <a16:colId xmlns:a16="http://schemas.microsoft.com/office/drawing/2014/main" val="57922301"/>
                    </a:ext>
                  </a:extLst>
                </a:gridCol>
                <a:gridCol w="1078992">
                  <a:extLst>
                    <a:ext uri="{9D8B030D-6E8A-4147-A177-3AD203B41FA5}">
                      <a16:colId xmlns:a16="http://schemas.microsoft.com/office/drawing/2014/main" val="1775827507"/>
                    </a:ext>
                  </a:extLst>
                </a:gridCol>
                <a:gridCol w="1106424">
                  <a:extLst>
                    <a:ext uri="{9D8B030D-6E8A-4147-A177-3AD203B41FA5}">
                      <a16:colId xmlns:a16="http://schemas.microsoft.com/office/drawing/2014/main" val="776120489"/>
                    </a:ext>
                  </a:extLst>
                </a:gridCol>
                <a:gridCol w="1051560">
                  <a:extLst>
                    <a:ext uri="{9D8B030D-6E8A-4147-A177-3AD203B41FA5}">
                      <a16:colId xmlns:a16="http://schemas.microsoft.com/office/drawing/2014/main" val="219530092"/>
                    </a:ext>
                  </a:extLst>
                </a:gridCol>
                <a:gridCol w="1005840">
                  <a:extLst>
                    <a:ext uri="{9D8B030D-6E8A-4147-A177-3AD203B41FA5}">
                      <a16:colId xmlns:a16="http://schemas.microsoft.com/office/drawing/2014/main" val="1452813089"/>
                    </a:ext>
                  </a:extLst>
                </a:gridCol>
                <a:gridCol w="1129127">
                  <a:extLst>
                    <a:ext uri="{9D8B030D-6E8A-4147-A177-3AD203B41FA5}">
                      <a16:colId xmlns:a16="http://schemas.microsoft.com/office/drawing/2014/main" val="4164571444"/>
                    </a:ext>
                  </a:extLst>
                </a:gridCol>
              </a:tblGrid>
              <a:tr h="590048">
                <a:tc>
                  <a:txBody>
                    <a:bodyPr/>
                    <a:lstStyle/>
                    <a:p>
                      <a:pPr marL="0" marR="0" algn="r" fontAlgn="t">
                        <a:lnSpc>
                          <a:spcPct val="107000"/>
                        </a:lnSpc>
                        <a:spcBef>
                          <a:spcPts val="0"/>
                        </a:spcBef>
                        <a:spcAft>
                          <a:spcPts val="0"/>
                        </a:spcAft>
                      </a:pPr>
                      <a:r>
                        <a:rPr lang="en-US" sz="1800" b="1" i="0" u="none" strike="noStrike">
                          <a:solidFill>
                            <a:srgbClr val="F2A24C"/>
                          </a:solidFill>
                          <a:effectLst/>
                          <a:latin typeface="Neue Haas Grotesk Display Pro" panose="020D0304030502050203"/>
                          <a:ea typeface="Neue Haas Grotesk Display Pro" panose="020D0304030502050203"/>
                          <a:cs typeface="Calibri" panose="020F0502020204030204" pitchFamily="34" charset="0"/>
                        </a:rPr>
                        <a:t>Appliance</a:t>
                      </a:r>
                      <a:endParaRPr lang="en-US" sz="1800" b="0" i="0" u="none" strike="noStrike">
                        <a:effectLst/>
                        <a:latin typeface="Arial" panose="020B0604020202020204" pitchFamily="34" charset="0"/>
                      </a:endParaRPr>
                    </a:p>
                  </a:txBody>
                  <a:tcPr marL="91991" marR="91991" marT="12777" marB="0">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381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06453A"/>
                    </a:solidFill>
                  </a:tcPr>
                </a:tc>
                <a:tc>
                  <a:txBody>
                    <a:bodyPr/>
                    <a:lstStyle/>
                    <a:p>
                      <a:pPr marL="0" marR="0" algn="ctr" fontAlgn="t">
                        <a:lnSpc>
                          <a:spcPct val="107000"/>
                        </a:lnSpc>
                        <a:spcBef>
                          <a:spcPts val="0"/>
                        </a:spcBef>
                        <a:spcAft>
                          <a:spcPts val="0"/>
                        </a:spcAft>
                      </a:pPr>
                      <a:r>
                        <a:rPr lang="en-US" sz="1800" b="1" i="0" u="none" strike="noStrike">
                          <a:solidFill>
                            <a:srgbClr val="F2A24C"/>
                          </a:solidFill>
                          <a:effectLst/>
                          <a:latin typeface="Neue Haas Grotesk Display Pro" panose="020D0304030502050203"/>
                          <a:ea typeface="Neue Haas Grotesk Display Pro" panose="020D0304030502050203"/>
                          <a:cs typeface="Calibri" panose="020F0502020204030204" pitchFamily="34" charset="0"/>
                        </a:rPr>
                        <a:t>2024</a:t>
                      </a:r>
                      <a:endParaRPr lang="en-US" sz="1800" b="0" i="0" u="none" strike="noStrike">
                        <a:effectLst/>
                        <a:latin typeface="Arial" panose="020B0604020202020204"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381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06453A"/>
                    </a:solidFill>
                  </a:tcPr>
                </a:tc>
                <a:tc>
                  <a:txBody>
                    <a:bodyPr/>
                    <a:lstStyle/>
                    <a:p>
                      <a:pPr marL="0" marR="0" algn="ctr" fontAlgn="t">
                        <a:lnSpc>
                          <a:spcPct val="107000"/>
                        </a:lnSpc>
                        <a:spcBef>
                          <a:spcPts val="0"/>
                        </a:spcBef>
                        <a:spcAft>
                          <a:spcPts val="0"/>
                        </a:spcAft>
                      </a:pPr>
                      <a:r>
                        <a:rPr lang="en-US" sz="1800" b="1" i="0" u="none" strike="noStrike">
                          <a:solidFill>
                            <a:srgbClr val="F2A24C"/>
                          </a:solidFill>
                          <a:effectLst/>
                          <a:latin typeface="Neue Haas Grotesk Display Pro" panose="020D0304030502050203"/>
                          <a:ea typeface="Neue Haas Grotesk Display Pro" panose="020D0304030502050203"/>
                          <a:cs typeface="Calibri" panose="020F0502020204030204" pitchFamily="34" charset="0"/>
                        </a:rPr>
                        <a:t>2025</a:t>
                      </a:r>
                      <a:endParaRPr lang="en-US" sz="1800" b="0" i="0" u="none" strike="noStrike">
                        <a:effectLst/>
                        <a:latin typeface="Arial" panose="020B0604020202020204"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381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06453A"/>
                    </a:solidFill>
                  </a:tcPr>
                </a:tc>
                <a:tc>
                  <a:txBody>
                    <a:bodyPr/>
                    <a:lstStyle/>
                    <a:p>
                      <a:pPr marL="0" marR="0" algn="ctr" fontAlgn="t">
                        <a:lnSpc>
                          <a:spcPct val="107000"/>
                        </a:lnSpc>
                        <a:spcBef>
                          <a:spcPts val="0"/>
                        </a:spcBef>
                        <a:spcAft>
                          <a:spcPts val="0"/>
                        </a:spcAft>
                      </a:pPr>
                      <a:r>
                        <a:rPr lang="en-US" sz="1800" b="1" i="0" u="none" strike="noStrike">
                          <a:solidFill>
                            <a:srgbClr val="F2A24C"/>
                          </a:solidFill>
                          <a:effectLst/>
                          <a:latin typeface="Neue Haas Grotesk Display Pro" panose="020D0304030502050203"/>
                          <a:ea typeface="Neue Haas Grotesk Display Pro" panose="020D0304030502050203"/>
                          <a:cs typeface="Calibri" panose="020F0502020204030204" pitchFamily="34" charset="0"/>
                        </a:rPr>
                        <a:t>2026</a:t>
                      </a:r>
                      <a:endParaRPr lang="en-US" sz="1800" b="0" i="0" u="none" strike="noStrike">
                        <a:effectLst/>
                        <a:latin typeface="Arial" panose="020B0604020202020204"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381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06453A"/>
                    </a:solidFill>
                  </a:tcPr>
                </a:tc>
                <a:tc>
                  <a:txBody>
                    <a:bodyPr/>
                    <a:lstStyle/>
                    <a:p>
                      <a:pPr marL="0" marR="0" algn="ctr" fontAlgn="t">
                        <a:lnSpc>
                          <a:spcPct val="107000"/>
                        </a:lnSpc>
                        <a:spcBef>
                          <a:spcPts val="0"/>
                        </a:spcBef>
                        <a:spcAft>
                          <a:spcPts val="0"/>
                        </a:spcAft>
                      </a:pPr>
                      <a:r>
                        <a:rPr lang="en-US" sz="1800" b="1" i="0" u="none" strike="noStrike">
                          <a:solidFill>
                            <a:srgbClr val="F2A24C"/>
                          </a:solidFill>
                          <a:effectLst/>
                          <a:latin typeface="Neue Haas Grotesk Display Pro" panose="020D0304030502050203"/>
                          <a:ea typeface="Neue Haas Grotesk Display Pro" panose="020D0304030502050203"/>
                          <a:cs typeface="Calibri" panose="020F0502020204030204" pitchFamily="34" charset="0"/>
                        </a:rPr>
                        <a:t>2027</a:t>
                      </a:r>
                      <a:endParaRPr lang="en-US" sz="1800" b="0" i="0" u="none" strike="noStrike">
                        <a:effectLst/>
                        <a:latin typeface="Arial" panose="020B0604020202020204"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381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06453A"/>
                    </a:solidFill>
                  </a:tcPr>
                </a:tc>
                <a:tc>
                  <a:txBody>
                    <a:bodyPr/>
                    <a:lstStyle/>
                    <a:p>
                      <a:pPr marL="0" marR="0" algn="ctr" fontAlgn="t">
                        <a:lnSpc>
                          <a:spcPct val="107000"/>
                        </a:lnSpc>
                        <a:spcBef>
                          <a:spcPts val="0"/>
                        </a:spcBef>
                        <a:spcAft>
                          <a:spcPts val="0"/>
                        </a:spcAft>
                      </a:pPr>
                      <a:r>
                        <a:rPr lang="en-US" sz="1800" b="1" i="0" u="none" strike="noStrike">
                          <a:solidFill>
                            <a:srgbClr val="F2A24C"/>
                          </a:solidFill>
                          <a:effectLst/>
                          <a:latin typeface="Neue Haas Grotesk Display Pro" panose="020D0304030502050203"/>
                          <a:ea typeface="Neue Haas Grotesk Display Pro" panose="020D0304030502050203"/>
                          <a:cs typeface="Calibri" panose="020F0502020204030204" pitchFamily="34" charset="0"/>
                        </a:rPr>
                        <a:t>2028</a:t>
                      </a:r>
                      <a:endParaRPr lang="en-US" sz="1800" b="0" i="0" u="none" strike="noStrike">
                        <a:effectLst/>
                        <a:latin typeface="Arial" panose="020B0604020202020204"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381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06453A"/>
                    </a:solidFill>
                  </a:tcPr>
                </a:tc>
                <a:tc>
                  <a:txBody>
                    <a:bodyPr/>
                    <a:lstStyle/>
                    <a:p>
                      <a:pPr marL="0" marR="0" algn="ctr" fontAlgn="t">
                        <a:lnSpc>
                          <a:spcPct val="107000"/>
                        </a:lnSpc>
                        <a:spcBef>
                          <a:spcPts val="0"/>
                        </a:spcBef>
                        <a:spcAft>
                          <a:spcPts val="0"/>
                        </a:spcAft>
                      </a:pPr>
                      <a:r>
                        <a:rPr lang="en-US" sz="1800" b="1" i="0" u="none" strike="noStrike">
                          <a:solidFill>
                            <a:srgbClr val="F2A24C"/>
                          </a:solidFill>
                          <a:effectLst/>
                          <a:latin typeface="Neue Haas Grotesk Display Pro" panose="020D0304030502050203"/>
                          <a:ea typeface="Neue Haas Grotesk Display Pro" panose="020D0304030502050203"/>
                          <a:cs typeface="Calibri" panose="020F0502020204030204" pitchFamily="34" charset="0"/>
                        </a:rPr>
                        <a:t>2029</a:t>
                      </a:r>
                      <a:endParaRPr lang="en-US" sz="1800" b="0" i="0" u="none" strike="noStrike">
                        <a:effectLst/>
                        <a:latin typeface="Arial" panose="020B0604020202020204"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381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06453A"/>
                    </a:solidFill>
                  </a:tcPr>
                </a:tc>
                <a:tc>
                  <a:txBody>
                    <a:bodyPr/>
                    <a:lstStyle/>
                    <a:p>
                      <a:pPr marL="0" marR="0" algn="ctr" fontAlgn="t">
                        <a:lnSpc>
                          <a:spcPct val="107000"/>
                        </a:lnSpc>
                        <a:spcBef>
                          <a:spcPts val="0"/>
                        </a:spcBef>
                        <a:spcAft>
                          <a:spcPts val="0"/>
                        </a:spcAft>
                      </a:pPr>
                      <a:r>
                        <a:rPr lang="en-US" sz="1800" b="1" i="0" u="none" strike="noStrike">
                          <a:solidFill>
                            <a:srgbClr val="F2A24C"/>
                          </a:solidFill>
                          <a:effectLst/>
                          <a:latin typeface="Neue Haas Grotesk Display Pro" panose="020D0304030502050203"/>
                          <a:ea typeface="Neue Haas Grotesk Display Pro" panose="020D0304030502050203"/>
                          <a:cs typeface="Calibri" panose="020F0502020204030204" pitchFamily="34" charset="0"/>
                        </a:rPr>
                        <a:t>2030</a:t>
                      </a:r>
                      <a:endParaRPr lang="en-US" sz="1800" b="0" i="0" u="none" strike="noStrike">
                        <a:effectLst/>
                        <a:latin typeface="Arial" panose="020B0604020202020204" pitchFamily="34" charset="0"/>
                      </a:endParaRPr>
                    </a:p>
                  </a:txBody>
                  <a:tcPr marL="91991" marR="91991" marT="12777" marB="0">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381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06453A"/>
                    </a:solidFill>
                  </a:tcPr>
                </a:tc>
                <a:extLst>
                  <a:ext uri="{0D108BD9-81ED-4DB2-BD59-A6C34878D82A}">
                    <a16:rowId xmlns:a16="http://schemas.microsoft.com/office/drawing/2014/main" val="1796937454"/>
                  </a:ext>
                </a:extLst>
              </a:tr>
              <a:tr h="547341">
                <a:tc>
                  <a:txBody>
                    <a:bodyPr/>
                    <a:lstStyle/>
                    <a:p>
                      <a:pPr marL="0" marR="0" algn="r" fontAlgn="t">
                        <a:lnSpc>
                          <a:spcPct val="107000"/>
                        </a:lnSpc>
                        <a:spcBef>
                          <a:spcPts val="0"/>
                        </a:spcBef>
                        <a:spcAft>
                          <a:spcPts val="0"/>
                        </a:spcAft>
                      </a:pPr>
                      <a:r>
                        <a:rPr lang="en-US" sz="1800" b="1"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SFR cold climate HP</a:t>
                      </a:r>
                      <a:endParaRPr lang="en-US" sz="1800" b="0" i="0" u="none" strike="noStrike">
                        <a:effectLst/>
                        <a:latin typeface="Neue Haas Grotesk Display Pro" panose="020D0304030502050203" pitchFamily="34" charset="0"/>
                      </a:endParaRPr>
                    </a:p>
                  </a:txBody>
                  <a:tcPr marL="91991" marR="91991" marT="12777" marB="0">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$4,000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$4,000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$3,500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$3,000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$2,500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extLst>
                  <a:ext uri="{0D108BD9-81ED-4DB2-BD59-A6C34878D82A}">
                    <a16:rowId xmlns:a16="http://schemas.microsoft.com/office/drawing/2014/main" val="1509946247"/>
                  </a:ext>
                </a:extLst>
              </a:tr>
              <a:tr h="547341">
                <a:tc>
                  <a:txBody>
                    <a:bodyPr/>
                    <a:lstStyle/>
                    <a:p>
                      <a:pPr marL="0" marR="0" algn="r" fontAlgn="t">
                        <a:lnSpc>
                          <a:spcPct val="107000"/>
                        </a:lnSpc>
                        <a:spcBef>
                          <a:spcPts val="0"/>
                        </a:spcBef>
                        <a:spcAft>
                          <a:spcPts val="0"/>
                        </a:spcAft>
                      </a:pPr>
                      <a:r>
                        <a:rPr lang="en-US" sz="1800" b="1"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SFR standard HP replacing AC</a:t>
                      </a:r>
                      <a:endParaRPr lang="en-US" sz="1800" b="0" i="0" u="none" strike="noStrike">
                        <a:solidFill>
                          <a:schemeClr val="tx1"/>
                        </a:solidFill>
                        <a:effectLst/>
                        <a:latin typeface="Neue Haas Grotesk Display Pro" panose="020D0304030502050203" pitchFamily="34" charset="0"/>
                      </a:endParaRPr>
                    </a:p>
                  </a:txBody>
                  <a:tcPr marL="91991" marR="91991" marT="12777" marB="0">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$1,500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$1,000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$1,000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$500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$300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 -</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 -</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extLst>
                  <a:ext uri="{0D108BD9-81ED-4DB2-BD59-A6C34878D82A}">
                    <a16:rowId xmlns:a16="http://schemas.microsoft.com/office/drawing/2014/main" val="2124047403"/>
                  </a:ext>
                </a:extLst>
              </a:tr>
              <a:tr h="547341">
                <a:tc>
                  <a:txBody>
                    <a:bodyPr/>
                    <a:lstStyle/>
                    <a:p>
                      <a:pPr marL="0" marR="0" algn="r" fontAlgn="t">
                        <a:lnSpc>
                          <a:spcPct val="107000"/>
                        </a:lnSpc>
                        <a:spcBef>
                          <a:spcPts val="0"/>
                        </a:spcBef>
                        <a:spcAft>
                          <a:spcPts val="0"/>
                        </a:spcAft>
                      </a:pPr>
                      <a:r>
                        <a:rPr lang="en-US" sz="1800" b="1"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SFR cold climate HP – IQ Customers</a:t>
                      </a:r>
                      <a:endParaRPr lang="en-US" sz="1800" b="0" i="0" u="none" strike="noStrike">
                        <a:effectLst/>
                        <a:latin typeface="Neue Haas Grotesk Display Pro" panose="020D0304030502050203" pitchFamily="34" charset="0"/>
                      </a:endParaRPr>
                    </a:p>
                  </a:txBody>
                  <a:tcPr marL="91991" marR="91991" marT="12777" marB="0">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$24,000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$24,000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$24,000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$24,000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$24,000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$24,000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$24,000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extLst>
                  <a:ext uri="{0D108BD9-81ED-4DB2-BD59-A6C34878D82A}">
                    <a16:rowId xmlns:a16="http://schemas.microsoft.com/office/drawing/2014/main" val="3864505542"/>
                  </a:ext>
                </a:extLst>
              </a:tr>
              <a:tr h="547341">
                <a:tc>
                  <a:txBody>
                    <a:bodyPr/>
                    <a:lstStyle/>
                    <a:p>
                      <a:pPr marL="0" marR="0" algn="r" fontAlgn="t">
                        <a:lnSpc>
                          <a:spcPct val="107000"/>
                        </a:lnSpc>
                        <a:spcBef>
                          <a:spcPts val="0"/>
                        </a:spcBef>
                        <a:spcAft>
                          <a:spcPts val="0"/>
                        </a:spcAft>
                      </a:pPr>
                      <a:r>
                        <a:rPr lang="en-US" sz="1800" b="1"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HP water heater with smart controls</a:t>
                      </a:r>
                      <a:endParaRPr lang="en-US" sz="1800" b="0" i="0" u="none" strike="noStrike">
                        <a:solidFill>
                          <a:schemeClr val="tx1"/>
                        </a:solidFill>
                        <a:effectLst/>
                        <a:latin typeface="Neue Haas Grotesk Display Pro" panose="020D0304030502050203" pitchFamily="34" charset="0"/>
                      </a:endParaRPr>
                    </a:p>
                  </a:txBody>
                  <a:tcPr marL="91991" marR="91991" marT="12777" marB="0">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$800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$800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$800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$600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$600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$400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$400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extLst>
                  <a:ext uri="{0D108BD9-81ED-4DB2-BD59-A6C34878D82A}">
                    <a16:rowId xmlns:a16="http://schemas.microsoft.com/office/drawing/2014/main" val="2645900247"/>
                  </a:ext>
                </a:extLst>
              </a:tr>
              <a:tr h="547341">
                <a:tc>
                  <a:txBody>
                    <a:bodyPr/>
                    <a:lstStyle/>
                    <a:p>
                      <a:pPr marL="0" marR="0" algn="r" fontAlgn="t">
                        <a:lnSpc>
                          <a:spcPct val="107000"/>
                        </a:lnSpc>
                        <a:spcBef>
                          <a:spcPts val="0"/>
                        </a:spcBef>
                        <a:spcAft>
                          <a:spcPts val="0"/>
                        </a:spcAft>
                      </a:pPr>
                      <a:r>
                        <a:rPr lang="en-US" sz="1800" b="1"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HP </a:t>
                      </a:r>
                      <a:r>
                        <a:rPr lang="en-US" sz="1800" b="1"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water heater </a:t>
                      </a:r>
                      <a:r>
                        <a:rPr lang="en-US" sz="1800" b="1"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w/o smart controls</a:t>
                      </a:r>
                      <a:endParaRPr lang="en-US" sz="1800" b="0" i="0" u="none" strike="noStrike">
                        <a:effectLst/>
                        <a:latin typeface="Neue Haas Grotesk Display Pro" panose="020D0304030502050203" pitchFamily="34" charset="0"/>
                      </a:endParaRPr>
                    </a:p>
                  </a:txBody>
                  <a:tcPr marL="91991" marR="91991" marT="12777" marB="0">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$600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$600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$400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 -</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 -</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extLst>
                  <a:ext uri="{0D108BD9-81ED-4DB2-BD59-A6C34878D82A}">
                    <a16:rowId xmlns:a16="http://schemas.microsoft.com/office/drawing/2014/main" val="129586047"/>
                  </a:ext>
                </a:extLst>
              </a:tr>
              <a:tr h="547341">
                <a:tc>
                  <a:txBody>
                    <a:bodyPr/>
                    <a:lstStyle/>
                    <a:p>
                      <a:pPr marL="0" marR="0" algn="r" fontAlgn="t">
                        <a:lnSpc>
                          <a:spcPct val="107000"/>
                        </a:lnSpc>
                        <a:spcBef>
                          <a:spcPts val="0"/>
                        </a:spcBef>
                        <a:spcAft>
                          <a:spcPts val="0"/>
                        </a:spcAft>
                      </a:pPr>
                      <a:r>
                        <a:rPr lang="en-US" sz="1800" b="1"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HP water heater with smart controls - IQ Customers</a:t>
                      </a:r>
                      <a:endParaRPr lang="en-US" sz="1800" b="0" i="0" u="none" strike="noStrike">
                        <a:solidFill>
                          <a:schemeClr val="tx1"/>
                        </a:solidFill>
                        <a:effectLst/>
                        <a:latin typeface="Neue Haas Grotesk Display Pro" panose="020D0304030502050203" pitchFamily="34" charset="0"/>
                      </a:endParaRPr>
                    </a:p>
                  </a:txBody>
                  <a:tcPr marL="91991" marR="91991" marT="12777" marB="0">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$3,900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$3,900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$3,900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$3,900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$3,900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$ 3,900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1800" b="0" i="0" u="none" strike="noStrike">
                          <a:solidFill>
                            <a:schemeClr val="tx1"/>
                          </a:solidFill>
                          <a:effectLst/>
                          <a:latin typeface="Neue Haas Grotesk Display Pro" panose="020D0304030502050203" pitchFamily="34" charset="0"/>
                          <a:ea typeface="Neue Haas Grotesk Display Pro" panose="020D0304030502050203"/>
                          <a:cs typeface="Calibri" panose="020F0502020204030204" pitchFamily="34" charset="0"/>
                        </a:rPr>
                        <a:t>$3,900</a:t>
                      </a:r>
                      <a:endParaRPr lang="en-US" sz="1800" b="0" i="0" u="none" strike="noStrike">
                        <a:solidFill>
                          <a:schemeClr val="tx1"/>
                        </a:solidFill>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tcPr>
                </a:tc>
                <a:extLst>
                  <a:ext uri="{0D108BD9-81ED-4DB2-BD59-A6C34878D82A}">
                    <a16:rowId xmlns:a16="http://schemas.microsoft.com/office/drawing/2014/main" val="3422250757"/>
                  </a:ext>
                </a:extLst>
              </a:tr>
              <a:tr h="547341">
                <a:tc>
                  <a:txBody>
                    <a:bodyPr/>
                    <a:lstStyle/>
                    <a:p>
                      <a:pPr marL="0" marR="0" algn="r" fontAlgn="t">
                        <a:lnSpc>
                          <a:spcPct val="107000"/>
                        </a:lnSpc>
                        <a:spcBef>
                          <a:spcPts val="0"/>
                        </a:spcBef>
                        <a:spcAft>
                          <a:spcPts val="0"/>
                        </a:spcAft>
                      </a:pPr>
                      <a:r>
                        <a:rPr lang="en-US" sz="1800" b="1"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All-electric new home</a:t>
                      </a:r>
                      <a:endParaRPr lang="en-US" sz="1800" b="0" i="0" u="none" strike="noStrike">
                        <a:effectLst/>
                        <a:latin typeface="Neue Haas Grotesk Display Pro" panose="020D0304030502050203" pitchFamily="34" charset="0"/>
                      </a:endParaRPr>
                    </a:p>
                  </a:txBody>
                  <a:tcPr marL="91991" marR="91991" marT="12777" marB="0">
                    <a:lnL w="381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$10,000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$6,000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$6,000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$3,000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$2,000</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 -</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127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tc>
                  <a:txBody>
                    <a:bodyPr/>
                    <a:lstStyle/>
                    <a:p>
                      <a:pPr marL="0" marR="0" algn="ctr" fontAlgn="t">
                        <a:lnSpc>
                          <a:spcPct val="107000"/>
                        </a:lnSpc>
                        <a:spcBef>
                          <a:spcPts val="0"/>
                        </a:spcBef>
                        <a:spcAft>
                          <a:spcPts val="0"/>
                        </a:spcAft>
                      </a:pPr>
                      <a:r>
                        <a:rPr lang="en-US" sz="1800" b="0" i="0" u="none" strike="noStrike">
                          <a:solidFill>
                            <a:srgbClr val="06453A"/>
                          </a:solidFill>
                          <a:effectLst/>
                          <a:latin typeface="Neue Haas Grotesk Display Pro" panose="020D0304030502050203" pitchFamily="34" charset="0"/>
                          <a:ea typeface="Neue Haas Grotesk Display Pro" panose="020D0304030502050203"/>
                          <a:cs typeface="Calibri" panose="020F0502020204030204" pitchFamily="34" charset="0"/>
                        </a:rPr>
                        <a:t>$ -</a:t>
                      </a:r>
                      <a:endParaRPr lang="en-US" sz="1800" b="0" i="0" u="none" strike="noStrike">
                        <a:effectLst/>
                        <a:latin typeface="Neue Haas Grotesk Display Pro" panose="020D0304030502050203" pitchFamily="34" charset="0"/>
                      </a:endParaRPr>
                    </a:p>
                  </a:txBody>
                  <a:tcPr marL="91991" marR="91991" marT="12777" marB="0">
                    <a:lnL w="12700" cap="flat" cmpd="sng" algn="ctr">
                      <a:solidFill>
                        <a:srgbClr val="00D8B4"/>
                      </a:solidFill>
                      <a:prstDash val="solid"/>
                      <a:round/>
                      <a:headEnd type="none" w="med" len="med"/>
                      <a:tailEnd type="none" w="med" len="med"/>
                    </a:lnL>
                    <a:lnR w="38100" cap="flat" cmpd="sng" algn="ctr">
                      <a:solidFill>
                        <a:srgbClr val="00D8B4"/>
                      </a:solidFill>
                      <a:prstDash val="solid"/>
                      <a:round/>
                      <a:headEnd type="none" w="med" len="med"/>
                      <a:tailEnd type="none" w="med" len="med"/>
                    </a:lnR>
                    <a:lnT w="12700" cap="flat" cmpd="sng" algn="ctr">
                      <a:solidFill>
                        <a:srgbClr val="00D8B4"/>
                      </a:solidFill>
                      <a:prstDash val="solid"/>
                      <a:round/>
                      <a:headEnd type="none" w="med" len="med"/>
                      <a:tailEnd type="none" w="med" len="med"/>
                    </a:lnT>
                    <a:lnB w="12700" cap="flat" cmpd="sng" algn="ctr">
                      <a:solidFill>
                        <a:srgbClr val="00D8B4"/>
                      </a:solidFill>
                      <a:prstDash val="solid"/>
                      <a:round/>
                      <a:headEnd type="none" w="med" len="med"/>
                      <a:tailEnd type="none" w="med" len="med"/>
                    </a:lnB>
                    <a:solidFill>
                      <a:srgbClr val="AEF8EB"/>
                    </a:solidFill>
                  </a:tcPr>
                </a:tc>
                <a:extLst>
                  <a:ext uri="{0D108BD9-81ED-4DB2-BD59-A6C34878D82A}">
                    <a16:rowId xmlns:a16="http://schemas.microsoft.com/office/drawing/2014/main" val="92312829"/>
                  </a:ext>
                </a:extLst>
              </a:tr>
            </a:tbl>
          </a:graphicData>
        </a:graphic>
      </p:graphicFrame>
    </p:spTree>
    <p:extLst>
      <p:ext uri="{BB962C8B-B14F-4D97-AF65-F5344CB8AC3E}">
        <p14:creationId xmlns:p14="http://schemas.microsoft.com/office/powerpoint/2010/main" val="421705883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51D29D-07DB-0802-2BD6-6D0A55E05E00}"/>
              </a:ext>
            </a:extLst>
          </p:cNvPr>
          <p:cNvSpPr>
            <a:spLocks noGrp="1"/>
          </p:cNvSpPr>
          <p:nvPr>
            <p:ph type="title"/>
          </p:nvPr>
        </p:nvSpPr>
        <p:spPr/>
        <p:txBody>
          <a:bodyPr>
            <a:noAutofit/>
          </a:bodyPr>
          <a:lstStyle/>
          <a:p>
            <a:r>
              <a:rPr lang="en-US" sz="6000">
                <a:solidFill>
                  <a:schemeClr val="accent4"/>
                </a:solidFill>
                <a:latin typeface="Neue Haas Grotesk Text Pro" panose="020B0504020202020204" pitchFamily="34" charset="0"/>
              </a:rPr>
              <a:t>Complementary policies</a:t>
            </a:r>
          </a:p>
        </p:txBody>
      </p:sp>
      <p:sp>
        <p:nvSpPr>
          <p:cNvPr id="2" name="Content Placeholder 1">
            <a:extLst>
              <a:ext uri="{FF2B5EF4-FFF2-40B4-BE49-F238E27FC236}">
                <a16:creationId xmlns:a16="http://schemas.microsoft.com/office/drawing/2014/main" id="{5591BAFA-8A0F-9351-4042-617CDAD52016}"/>
              </a:ext>
            </a:extLst>
          </p:cNvPr>
          <p:cNvSpPr>
            <a:spLocks noGrp="1"/>
          </p:cNvSpPr>
          <p:nvPr>
            <p:ph idx="1"/>
          </p:nvPr>
        </p:nvSpPr>
        <p:spPr>
          <a:xfrm>
            <a:off x="1021081" y="2001510"/>
            <a:ext cx="9697718" cy="4119880"/>
          </a:xfrm>
        </p:spPr>
        <p:txBody>
          <a:bodyPr>
            <a:normAutofit fontScale="92500" lnSpcReduction="10000"/>
          </a:bodyPr>
          <a:lstStyle/>
          <a:p>
            <a:r>
              <a:rPr lang="en-US">
                <a:latin typeface="Neue Haas Grotesk Text Pro" panose="020B0504020202020204" pitchFamily="34" charset="0"/>
              </a:rPr>
              <a:t>Contractor outreach and training: make incentives as easy as possible to access</a:t>
            </a:r>
          </a:p>
          <a:p>
            <a:r>
              <a:rPr lang="en-US">
                <a:latin typeface="Neue Haas Grotesk Text Pro" panose="020B0504020202020204" pitchFamily="34" charset="0"/>
              </a:rPr>
              <a:t>Market heat pumps to customers and make them as easy as possible to finance</a:t>
            </a:r>
          </a:p>
          <a:p>
            <a:r>
              <a:rPr lang="en-US">
                <a:latin typeface="Neue Haas Grotesk Text Pro" panose="020B0504020202020204" pitchFamily="34" charset="0"/>
              </a:rPr>
              <a:t>Appliance standards and building codes</a:t>
            </a:r>
          </a:p>
          <a:p>
            <a:r>
              <a:rPr lang="en-US">
                <a:latin typeface="Neue Haas Grotesk Text Pro" panose="020B0504020202020204" pitchFamily="34" charset="0"/>
              </a:rPr>
              <a:t>Require two-way ACs (heat pumps) by 2029</a:t>
            </a:r>
          </a:p>
          <a:p>
            <a:r>
              <a:rPr lang="en-US">
                <a:latin typeface="Neue Haas Grotesk Text Pro" panose="020B0504020202020204" pitchFamily="34" charset="0"/>
              </a:rPr>
              <a:t>Invest in low-income households (at least 20% of budget)</a:t>
            </a:r>
          </a:p>
          <a:p>
            <a:endParaRPr lang="en-US"/>
          </a:p>
        </p:txBody>
      </p:sp>
    </p:spTree>
    <p:extLst>
      <p:ext uri="{BB962C8B-B14F-4D97-AF65-F5344CB8AC3E}">
        <p14:creationId xmlns:p14="http://schemas.microsoft.com/office/powerpoint/2010/main" val="287099800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0F0B98-EB09-719E-17B9-94F1DF586B89}"/>
              </a:ext>
            </a:extLst>
          </p:cNvPr>
          <p:cNvSpPr>
            <a:spLocks noGrp="1"/>
          </p:cNvSpPr>
          <p:nvPr>
            <p:ph type="title"/>
          </p:nvPr>
        </p:nvSpPr>
        <p:spPr/>
        <p:txBody>
          <a:bodyPr/>
          <a:lstStyle/>
          <a:p>
            <a:r>
              <a:rPr lang="en-US" sz="7200">
                <a:solidFill>
                  <a:schemeClr val="accent4"/>
                </a:solidFill>
                <a:latin typeface="Neue Haas Grotesk Text Pro" panose="020B0504020202020204" pitchFamily="34" charset="0"/>
              </a:rPr>
              <a:t>Budget</a:t>
            </a:r>
            <a:endParaRPr lang="en-US">
              <a:solidFill>
                <a:schemeClr val="accent4"/>
              </a:solidFill>
              <a:latin typeface="Neue Haas Grotesk Text Pro" panose="020B0504020202020204" pitchFamily="34" charset="0"/>
            </a:endParaRPr>
          </a:p>
        </p:txBody>
      </p:sp>
      <p:graphicFrame>
        <p:nvGraphicFramePr>
          <p:cNvPr id="4" name="Chart 3">
            <a:extLst>
              <a:ext uri="{FF2B5EF4-FFF2-40B4-BE49-F238E27FC236}">
                <a16:creationId xmlns:a16="http://schemas.microsoft.com/office/drawing/2014/main" id="{3B0B2393-F806-4F1B-9CDD-1DD53039AA61}"/>
              </a:ext>
            </a:extLst>
          </p:cNvPr>
          <p:cNvGraphicFramePr>
            <a:graphicFrameLocks/>
          </p:cNvGraphicFramePr>
          <p:nvPr>
            <p:extLst>
              <p:ext uri="{D42A27DB-BD31-4B8C-83A1-F6EECF244321}">
                <p14:modId xmlns:p14="http://schemas.microsoft.com/office/powerpoint/2010/main" val="3797930233"/>
              </p:ext>
            </p:extLst>
          </p:nvPr>
        </p:nvGraphicFramePr>
        <p:xfrm>
          <a:off x="782410" y="1657351"/>
          <a:ext cx="9936389" cy="40759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565833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C95E00-4630-0333-EE60-482EAE394B3C}"/>
              </a:ext>
            </a:extLst>
          </p:cNvPr>
          <p:cNvSpPr>
            <a:spLocks noGrp="1"/>
          </p:cNvSpPr>
          <p:nvPr>
            <p:ph type="title"/>
          </p:nvPr>
        </p:nvSpPr>
        <p:spPr>
          <a:xfrm>
            <a:off x="1021080" y="312539"/>
            <a:ext cx="9697719" cy="1518047"/>
          </a:xfrm>
        </p:spPr>
        <p:txBody>
          <a:bodyPr anchor="ctr">
            <a:normAutofit fontScale="90000"/>
          </a:bodyPr>
          <a:lstStyle/>
          <a:p>
            <a:pPr algn="ctr">
              <a:lnSpc>
                <a:spcPct val="130000"/>
              </a:lnSpc>
            </a:pPr>
            <a:r>
              <a:rPr lang="en-US" sz="6600">
                <a:latin typeface="Neue Haas Grotesk Text Pro" panose="020B0504020202020204" pitchFamily="34" charset="0"/>
              </a:rPr>
              <a:t>Benefits of our portfolio</a:t>
            </a:r>
          </a:p>
        </p:txBody>
      </p:sp>
      <p:graphicFrame>
        <p:nvGraphicFramePr>
          <p:cNvPr id="5" name="Content Placeholder 1">
            <a:extLst>
              <a:ext uri="{FF2B5EF4-FFF2-40B4-BE49-F238E27FC236}">
                <a16:creationId xmlns:a16="http://schemas.microsoft.com/office/drawing/2014/main" id="{96EDB62E-70B4-14C2-6833-DC276C271657}"/>
              </a:ext>
            </a:extLst>
          </p:cNvPr>
          <p:cNvGraphicFramePr>
            <a:graphicFrameLocks noGrp="1"/>
          </p:cNvGraphicFramePr>
          <p:nvPr>
            <p:ph idx="1"/>
            <p:extLst>
              <p:ext uri="{D42A27DB-BD31-4B8C-83A1-F6EECF244321}">
                <p14:modId xmlns:p14="http://schemas.microsoft.com/office/powerpoint/2010/main" val="2775555467"/>
              </p:ext>
            </p:extLst>
          </p:nvPr>
        </p:nvGraphicFramePr>
        <p:xfrm>
          <a:off x="1021080" y="1825625"/>
          <a:ext cx="9697719" cy="4631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787352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p:cNvSpPr/>
          <p:nvPr/>
        </p:nvSpPr>
        <p:spPr>
          <a:xfrm>
            <a:off x="-4234" y="-4234"/>
            <a:ext cx="12200468" cy="6866468"/>
          </a:xfrm>
          <a:prstGeom prst="rect">
            <a:avLst/>
          </a:prstGeom>
          <a:solidFill>
            <a:srgbClr val="E6A65C"/>
          </a:solidFill>
          <a:ln w="12700">
            <a:miter lim="400000"/>
          </a:ln>
        </p:spPr>
        <p:txBody>
          <a:bodyPr lIns="35719" tIns="35719" rIns="35719" bIns="35719"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0766" rtl="0" fontAlgn="auto" latinLnBrk="0" hangingPunct="0">
              <a:lnSpc>
                <a:spcPct val="140000"/>
              </a:lnSpc>
              <a:spcBef>
                <a:spcPts val="0"/>
              </a:spcBef>
              <a:spcAft>
                <a:spcPts val="0"/>
              </a:spcAft>
              <a:buClrTx/>
              <a:buSzTx/>
              <a:buFontTx/>
              <a:buNone/>
              <a:tabLst/>
              <a:defRPr kumimoji="0" sz="12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1pPr>
            <a:lvl2pPr marL="0" marR="0" indent="114300" algn="l" defTabSz="410766" rtl="0" fontAlgn="auto" latinLnBrk="0" hangingPunct="0">
              <a:lnSpc>
                <a:spcPct val="140000"/>
              </a:lnSpc>
              <a:spcBef>
                <a:spcPts val="0"/>
              </a:spcBef>
              <a:spcAft>
                <a:spcPts val="0"/>
              </a:spcAft>
              <a:buClrTx/>
              <a:buSzTx/>
              <a:buFontTx/>
              <a:buNone/>
              <a:tabLst/>
              <a:defRPr kumimoji="0" sz="12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2pPr>
            <a:lvl3pPr marL="0" marR="0" indent="228600" algn="l" defTabSz="410766" rtl="0" fontAlgn="auto" latinLnBrk="0" hangingPunct="0">
              <a:lnSpc>
                <a:spcPct val="140000"/>
              </a:lnSpc>
              <a:spcBef>
                <a:spcPts val="0"/>
              </a:spcBef>
              <a:spcAft>
                <a:spcPts val="0"/>
              </a:spcAft>
              <a:buClrTx/>
              <a:buSzTx/>
              <a:buFontTx/>
              <a:buNone/>
              <a:tabLst/>
              <a:defRPr kumimoji="0" sz="12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3pPr>
            <a:lvl4pPr marL="0" marR="0" indent="342900" algn="l" defTabSz="410766" rtl="0" fontAlgn="auto" latinLnBrk="0" hangingPunct="0">
              <a:lnSpc>
                <a:spcPct val="140000"/>
              </a:lnSpc>
              <a:spcBef>
                <a:spcPts val="0"/>
              </a:spcBef>
              <a:spcAft>
                <a:spcPts val="0"/>
              </a:spcAft>
              <a:buClrTx/>
              <a:buSzTx/>
              <a:buFontTx/>
              <a:buNone/>
              <a:tabLst/>
              <a:defRPr kumimoji="0" sz="12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4pPr>
            <a:lvl5pPr marL="0" marR="0" indent="457200" algn="l" defTabSz="410766" rtl="0" fontAlgn="auto" latinLnBrk="0" hangingPunct="0">
              <a:lnSpc>
                <a:spcPct val="140000"/>
              </a:lnSpc>
              <a:spcBef>
                <a:spcPts val="0"/>
              </a:spcBef>
              <a:spcAft>
                <a:spcPts val="0"/>
              </a:spcAft>
              <a:buClrTx/>
              <a:buSzTx/>
              <a:buFontTx/>
              <a:buNone/>
              <a:tabLst/>
              <a:defRPr kumimoji="0" sz="12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5pPr>
            <a:lvl6pPr marL="0" marR="0" indent="571500" algn="l" defTabSz="410766" rtl="0" fontAlgn="auto" latinLnBrk="0" hangingPunct="0">
              <a:lnSpc>
                <a:spcPct val="140000"/>
              </a:lnSpc>
              <a:spcBef>
                <a:spcPts val="0"/>
              </a:spcBef>
              <a:spcAft>
                <a:spcPts val="0"/>
              </a:spcAft>
              <a:buClrTx/>
              <a:buSzTx/>
              <a:buFontTx/>
              <a:buNone/>
              <a:tabLst/>
              <a:defRPr kumimoji="0" sz="12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6pPr>
            <a:lvl7pPr marL="0" marR="0" indent="685800" algn="l" defTabSz="410766" rtl="0" fontAlgn="auto" latinLnBrk="0" hangingPunct="0">
              <a:lnSpc>
                <a:spcPct val="140000"/>
              </a:lnSpc>
              <a:spcBef>
                <a:spcPts val="0"/>
              </a:spcBef>
              <a:spcAft>
                <a:spcPts val="0"/>
              </a:spcAft>
              <a:buClrTx/>
              <a:buSzTx/>
              <a:buFontTx/>
              <a:buNone/>
              <a:tabLst/>
              <a:defRPr kumimoji="0" sz="12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7pPr>
            <a:lvl8pPr marL="0" marR="0" indent="800100" algn="l" defTabSz="410766" rtl="0" fontAlgn="auto" latinLnBrk="0" hangingPunct="0">
              <a:lnSpc>
                <a:spcPct val="140000"/>
              </a:lnSpc>
              <a:spcBef>
                <a:spcPts val="0"/>
              </a:spcBef>
              <a:spcAft>
                <a:spcPts val="0"/>
              </a:spcAft>
              <a:buClrTx/>
              <a:buSzTx/>
              <a:buFontTx/>
              <a:buNone/>
              <a:tabLst/>
              <a:defRPr kumimoji="0" sz="12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8pPr>
            <a:lvl9pPr marL="0" marR="0" indent="914400" algn="l" defTabSz="410766" rtl="0" fontAlgn="auto" latinLnBrk="0" hangingPunct="0">
              <a:lnSpc>
                <a:spcPct val="140000"/>
              </a:lnSpc>
              <a:spcBef>
                <a:spcPts val="0"/>
              </a:spcBef>
              <a:spcAft>
                <a:spcPts val="0"/>
              </a:spcAft>
              <a:buClrTx/>
              <a:buSzTx/>
              <a:buFontTx/>
              <a:buNone/>
              <a:tabLst/>
              <a:defRPr kumimoji="0" sz="12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9pP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p>
        </p:txBody>
      </p:sp>
      <p:sp>
        <p:nvSpPr>
          <p:cNvPr id="2" name="Text Placeholder 7">
            <a:extLst>
              <a:ext uri="{FF2B5EF4-FFF2-40B4-BE49-F238E27FC236}">
                <a16:creationId xmlns:a16="http://schemas.microsoft.com/office/drawing/2014/main" id="{6978715C-B14E-DEB9-2282-76F7CECFB042}"/>
              </a:ext>
            </a:extLst>
          </p:cNvPr>
          <p:cNvSpPr txBox="1">
            <a:spLocks/>
          </p:cNvSpPr>
          <p:nvPr/>
        </p:nvSpPr>
        <p:spPr>
          <a:xfrm>
            <a:off x="5953459" y="692864"/>
            <a:ext cx="5953125" cy="1374775"/>
          </a:xfrm>
          <a:prstGeom prst="rect">
            <a:avLst/>
          </a:prstGeom>
        </p:spPr>
        <p:txBody>
          <a:bodyPr/>
          <a:lstStyle>
            <a:lvl1pPr marL="0" marR="0" indent="0" algn="ctr" defTabSz="410766" rtl="0" eaLnBrk="1" latinLnBrk="0" hangingPunct="1">
              <a:lnSpc>
                <a:spcPct val="140000"/>
              </a:lnSpc>
              <a:spcBef>
                <a:spcPts val="0"/>
              </a:spcBef>
              <a:spcAft>
                <a:spcPts val="0"/>
              </a:spcAft>
              <a:buClrTx/>
              <a:buSzPct val="75000"/>
              <a:buFontTx/>
              <a:buNone/>
              <a:tabLst/>
              <a:defRPr sz="7000" b="1" i="0" u="none" strike="noStrike" cap="none" spc="0" baseline="0">
                <a:solidFill>
                  <a:schemeClr val="bg1"/>
                </a:solidFill>
                <a:uFillTx/>
                <a:latin typeface="Neue Haas Grotesk Display Pro 65 Medium"/>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a:lstStyle>
          <a:p>
            <a:r>
              <a:rPr lang="en-US" sz="5400">
                <a:solidFill>
                  <a:srgbClr val="06453A"/>
                </a:solidFill>
                <a:latin typeface="Neue Haas Grotesk Text Pro" panose="020B0504020202020204" pitchFamily="34" charset="0"/>
              </a:rPr>
              <a:t>Dr. Asa Hopkins</a:t>
            </a:r>
          </a:p>
          <a:p>
            <a:r>
              <a:rPr lang="en-US" sz="2400">
                <a:solidFill>
                  <a:srgbClr val="06453A"/>
                </a:solidFill>
                <a:latin typeface="Neue Haas Grotesk Text Pro" panose="020B0504020202020204" pitchFamily="34" charset="0"/>
              </a:rPr>
              <a:t>Synapse Energy Economics</a:t>
            </a:r>
          </a:p>
        </p:txBody>
      </p:sp>
      <p:sp>
        <p:nvSpPr>
          <p:cNvPr id="4" name="Text Placeholder 8">
            <a:extLst>
              <a:ext uri="{FF2B5EF4-FFF2-40B4-BE49-F238E27FC236}">
                <a16:creationId xmlns:a16="http://schemas.microsoft.com/office/drawing/2014/main" id="{1B6EF8C7-2165-8ECB-DF0C-695A37557372}"/>
              </a:ext>
            </a:extLst>
          </p:cNvPr>
          <p:cNvSpPr txBox="1">
            <a:spLocks/>
          </p:cNvSpPr>
          <p:nvPr/>
        </p:nvSpPr>
        <p:spPr>
          <a:xfrm>
            <a:off x="6355097" y="2067639"/>
            <a:ext cx="5149850" cy="4237037"/>
          </a:xfrm>
          <a:prstGeom prst="rect">
            <a:avLst/>
          </a:prstGeom>
        </p:spPr>
        <p:txBody>
          <a:bodyPr/>
          <a:lstStyle>
            <a:lvl1pPr marL="457200" marR="0" indent="-457200" algn="l" defTabSz="410766" rtl="0" eaLnBrk="1" latinLnBrk="0" hangingPunct="1">
              <a:lnSpc>
                <a:spcPct val="100000"/>
              </a:lnSpc>
              <a:spcBef>
                <a:spcPts val="0"/>
              </a:spcBef>
              <a:spcAft>
                <a:spcPts val="0"/>
              </a:spcAft>
              <a:buClrTx/>
              <a:buSzPct val="75000"/>
              <a:buFont typeface="Arial" panose="020B0604020202020204" pitchFamily="34" charset="0"/>
              <a:buChar char="•"/>
              <a:tabLst/>
              <a:defRPr sz="3800" b="0" i="0" u="none" strike="noStrike" cap="none" spc="0" baseline="0">
                <a:solidFill>
                  <a:schemeClr val="bg1"/>
                </a:solidFill>
                <a:uFillTx/>
                <a:latin typeface="Neue Haas Grotesk Display Pro 25 Thi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3200" b="0" i="0" u="none" strike="noStrike" cap="none" spc="0" baseline="0">
                <a:solidFill>
                  <a:schemeClr val="bg1"/>
                </a:solidFill>
                <a:uFillTx/>
                <a:latin typeface="Neue Haas Grotesk Display Pro 65 Medium"/>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3200" b="0" i="0" u="none" strike="noStrike" cap="none" spc="0" baseline="0">
                <a:solidFill>
                  <a:schemeClr val="bg1"/>
                </a:solidFill>
                <a:uFillTx/>
                <a:latin typeface="Neue Haas Grotesk Display Pro 65 Medium"/>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3200" b="0" i="0" u="none" strike="noStrike" cap="none" spc="0" baseline="0">
                <a:solidFill>
                  <a:schemeClr val="bg1"/>
                </a:solidFill>
                <a:uFillTx/>
                <a:latin typeface="Neue Haas Grotesk Display Pro 65 Medium"/>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3200" b="0" i="0" u="none" strike="noStrike" cap="none" spc="0" baseline="0">
                <a:solidFill>
                  <a:schemeClr val="bg1"/>
                </a:solidFill>
                <a:uFillTx/>
                <a:latin typeface="Neue Haas Grotesk Display Pro 65 Medium"/>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a:lstStyle>
          <a:p>
            <a:pPr marL="0" marR="0" lvl="0" indent="0" algn="ctr" defTabSz="410766" rtl="0" eaLnBrk="1" fontAlgn="auto" latinLnBrk="0" hangingPunct="1">
              <a:lnSpc>
                <a:spcPct val="100000"/>
              </a:lnSpc>
              <a:spcBef>
                <a:spcPts val="0"/>
              </a:spcBef>
              <a:spcAft>
                <a:spcPts val="0"/>
              </a:spcAft>
              <a:buClrTx/>
              <a:buSzPct val="75000"/>
              <a:buFont typeface="Arial" panose="020B0604020202020204" pitchFamily="34" charset="0"/>
              <a:buNone/>
              <a:tabLst/>
              <a:defRPr/>
            </a:pPr>
            <a:endParaRPr kumimoji="0" lang="en-US" sz="4000" b="0" i="0" u="none" strike="noStrike" kern="0" cap="none" spc="0" normalizeH="0" baseline="0" noProof="0">
              <a:ln>
                <a:noFill/>
              </a:ln>
              <a:solidFill>
                <a:srgbClr val="F1EFF0"/>
              </a:solidFill>
              <a:effectLst/>
              <a:uLnTx/>
              <a:uFillTx/>
              <a:latin typeface="Neue Haas Grotesk Display Pro 25 Thin"/>
              <a:sym typeface="Neue Haas Grotesk Display Pro 55 Roman"/>
            </a:endParaRPr>
          </a:p>
          <a:p>
            <a:pPr marL="0" marR="0" lvl="0" indent="0" algn="ctr" defTabSz="410766" rtl="0" eaLnBrk="1" fontAlgn="auto" latinLnBrk="0" hangingPunct="1">
              <a:lnSpc>
                <a:spcPct val="100000"/>
              </a:lnSpc>
              <a:spcBef>
                <a:spcPts val="0"/>
              </a:spcBef>
              <a:spcAft>
                <a:spcPts val="0"/>
              </a:spcAft>
              <a:buClrTx/>
              <a:buSzPct val="75000"/>
              <a:buFont typeface="Arial" panose="020B0604020202020204" pitchFamily="34" charset="0"/>
              <a:buNone/>
              <a:tabLst/>
              <a:defRPr/>
            </a:pPr>
            <a:endParaRPr kumimoji="0" lang="en-US" sz="4000" b="0" i="0" u="none" strike="noStrike" kern="0" cap="none" spc="0" normalizeH="0" baseline="0" noProof="0">
              <a:ln>
                <a:noFill/>
              </a:ln>
              <a:solidFill>
                <a:srgbClr val="06453A"/>
              </a:solidFill>
              <a:effectLst/>
              <a:uLnTx/>
              <a:uFillTx/>
              <a:latin typeface="Neue Haas Grotesk Display Pro" panose="020D0304030502050203" pitchFamily="34" charset="0"/>
              <a:sym typeface="Neue Haas Grotesk Display Pro 55 Roman"/>
            </a:endParaRPr>
          </a:p>
          <a:p>
            <a:pPr marL="0" marR="0" lvl="0" indent="0" algn="ctr" defTabSz="410766"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kumimoji="0" lang="en-US" sz="4000" b="0" i="0" u="none" strike="noStrike" kern="0" cap="none" spc="0" normalizeH="0" baseline="0" noProof="0">
                <a:ln>
                  <a:noFill/>
                </a:ln>
                <a:solidFill>
                  <a:srgbClr val="06453A"/>
                </a:solidFill>
                <a:effectLst/>
                <a:uLnTx/>
                <a:uFillTx/>
                <a:latin typeface="Neue Haas Grotesk Text Pro" panose="020B0504020202020204" pitchFamily="34" charset="0"/>
                <a:sym typeface="Neue Haas Grotesk Display Pro 55 Roman"/>
              </a:rPr>
              <a:t>Modeling the </a:t>
            </a:r>
          </a:p>
          <a:p>
            <a:pPr marL="0" marR="0" lvl="0" indent="0" algn="ctr" defTabSz="410766"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kumimoji="0" lang="en-US" sz="4000" b="0" i="0" u="none" strike="noStrike" kern="0" cap="none" spc="0" normalizeH="0" baseline="0" noProof="0">
                <a:ln>
                  <a:noFill/>
                </a:ln>
                <a:solidFill>
                  <a:srgbClr val="06453A"/>
                </a:solidFill>
                <a:effectLst/>
                <a:uLnTx/>
                <a:uFillTx/>
                <a:latin typeface="Neue Haas Grotesk Text Pro" panose="020B0504020202020204" pitchFamily="34" charset="0"/>
                <a:sym typeface="Neue Haas Grotesk Display Pro 55 Roman"/>
              </a:rPr>
              <a:t>cost analysis and data </a:t>
            </a:r>
          </a:p>
        </p:txBody>
      </p:sp>
      <p:pic>
        <p:nvPicPr>
          <p:cNvPr id="5" name="Picture Placeholder 10" descr="A city with many tall buildings&#10;&#10;Description automatically generated">
            <a:extLst>
              <a:ext uri="{FF2B5EF4-FFF2-40B4-BE49-F238E27FC236}">
                <a16:creationId xmlns:a16="http://schemas.microsoft.com/office/drawing/2014/main" id="{55B4D471-A34F-0CDA-373E-392192B3CC0B}"/>
              </a:ext>
            </a:extLst>
          </p:cNvPr>
          <p:cNvPicPr>
            <a:picLocks noChangeAspect="1"/>
          </p:cNvPicPr>
          <p:nvPr/>
        </p:nvPicPr>
        <p:blipFill>
          <a:blip r:embed="rId3">
            <a:extLst>
              <a:ext uri="{28A0092B-C50C-407E-A947-70E740481C1C}">
                <a14:useLocalDpi xmlns:a14="http://schemas.microsoft.com/office/drawing/2010/main" val="0"/>
              </a:ext>
            </a:extLst>
          </a:blip>
          <a:srcRect l="26789" r="26789"/>
          <a:stretch>
            <a:fillRect/>
          </a:stretch>
        </p:blipFill>
        <p:spPr>
          <a:xfrm>
            <a:off x="3790" y="-4234"/>
            <a:ext cx="5660020" cy="6858000"/>
          </a:xfrm>
          <a:prstGeom prst="rect">
            <a:avLst/>
          </a:prstGeom>
        </p:spPr>
      </p:pic>
    </p:spTree>
    <p:extLst>
      <p:ext uri="{BB962C8B-B14F-4D97-AF65-F5344CB8AC3E}">
        <p14:creationId xmlns:p14="http://schemas.microsoft.com/office/powerpoint/2010/main" val="709478032"/>
      </p:ext>
    </p:extLst>
  </p:cSld>
  <p:clrMapOvr>
    <a:masterClrMapping/>
  </p:clrMapOvr>
  <p:transition spd="med">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Neue Haas Grotesk Text Pro" panose="020B0504020202020204" pitchFamily="34" charset="0"/>
              </a:rPr>
              <a:t>Costs and Emission Reduction Potential of Building Heat Decarbonization Options</a:t>
            </a:r>
          </a:p>
        </p:txBody>
      </p:sp>
      <p:sp>
        <p:nvSpPr>
          <p:cNvPr id="3" name="Subtitle 2"/>
          <p:cNvSpPr>
            <a:spLocks noGrp="1"/>
          </p:cNvSpPr>
          <p:nvPr>
            <p:ph type="subTitle" idx="1"/>
          </p:nvPr>
        </p:nvSpPr>
        <p:spPr/>
        <p:txBody>
          <a:bodyPr/>
          <a:lstStyle/>
          <a:p>
            <a:r>
              <a:rPr lang="en-US">
                <a:latin typeface="Neue Haas Grotesk Display Pro" panose="020D0304030502050203" pitchFamily="34" charset="0"/>
              </a:rPr>
              <a:t>Summary of analysis completed for Western Resource Advocates</a:t>
            </a:r>
          </a:p>
        </p:txBody>
      </p:sp>
      <p:sp>
        <p:nvSpPr>
          <p:cNvPr id="4" name="Footer Placeholder 3"/>
          <p:cNvSpPr>
            <a:spLocks noGrp="1"/>
          </p:cNvSpPr>
          <p:nvPr>
            <p:ph type="ftr" sz="quarter" idx="11"/>
          </p:nvPr>
        </p:nvSpPr>
        <p:spPr>
          <a:xfrm>
            <a:off x="5312666" y="6352688"/>
            <a:ext cx="6747933" cy="393192"/>
          </a:xfrm>
        </p:spPr>
        <p:txBody>
          <a:bodyPr/>
          <a:lstStyle/>
          <a:p>
            <a:r>
              <a:rPr lang="en-US">
                <a:latin typeface="Neue Haas Grotesk Display Pro" panose="020D0304030502050203" pitchFamily="34" charset="0"/>
              </a:rPr>
              <a:t>www.synapse-energy.com  |  ©2022 Synapse Energy Economics Inc. All rights reserved.</a:t>
            </a:r>
          </a:p>
        </p:txBody>
      </p:sp>
      <p:sp>
        <p:nvSpPr>
          <p:cNvPr id="6" name="Text Placeholder 5"/>
          <p:cNvSpPr>
            <a:spLocks noGrp="1"/>
          </p:cNvSpPr>
          <p:nvPr>
            <p:ph type="body" sz="quarter" idx="14"/>
          </p:nvPr>
        </p:nvSpPr>
        <p:spPr/>
        <p:txBody>
          <a:bodyPr/>
          <a:lstStyle/>
          <a:p>
            <a:r>
              <a:rPr lang="en-US">
                <a:latin typeface="Neue Haas Grotesk Text Pro" panose="020B0504020202020204" pitchFamily="34" charset="0"/>
              </a:rPr>
              <a:t>August 3, 2023</a:t>
            </a:r>
          </a:p>
        </p:txBody>
      </p:sp>
      <p:sp>
        <p:nvSpPr>
          <p:cNvPr id="7" name="Text Placeholder 6"/>
          <p:cNvSpPr>
            <a:spLocks noGrp="1"/>
          </p:cNvSpPr>
          <p:nvPr>
            <p:ph type="body" sz="quarter" idx="15"/>
          </p:nvPr>
        </p:nvSpPr>
        <p:spPr>
          <a:xfrm>
            <a:off x="882547" y="4961237"/>
            <a:ext cx="10415373" cy="1012180"/>
          </a:xfrm>
        </p:spPr>
        <p:txBody>
          <a:bodyPr>
            <a:normAutofit fontScale="62500" lnSpcReduction="20000"/>
          </a:bodyPr>
          <a:lstStyle/>
          <a:p>
            <a:pPr>
              <a:lnSpc>
                <a:spcPct val="170000"/>
              </a:lnSpc>
              <a:spcBef>
                <a:spcPts val="500"/>
              </a:spcBef>
            </a:pPr>
            <a:r>
              <a:rPr lang="en-US" sz="3200">
                <a:latin typeface="Neue Haas Grotesk Text Pro" panose="020B0504020202020204" pitchFamily="34" charset="0"/>
              </a:rPr>
              <a:t>Asa Hopkins </a:t>
            </a:r>
          </a:p>
          <a:p>
            <a:pPr>
              <a:lnSpc>
                <a:spcPct val="170000"/>
              </a:lnSpc>
              <a:spcBef>
                <a:spcPts val="500"/>
              </a:spcBef>
            </a:pPr>
            <a:r>
              <a:rPr lang="en-US" sz="2600">
                <a:latin typeface="Neue Haas Grotesk Text Pro" panose="020B0504020202020204" pitchFamily="34" charset="0"/>
              </a:rPr>
              <a:t>(on behalf of Kenji Takahashi, Ellen Carlson, Philip Eash-Gates, Kyle Schultz, and Paul Rhodes)</a:t>
            </a:r>
          </a:p>
        </p:txBody>
      </p:sp>
    </p:spTree>
    <p:extLst>
      <p:ext uri="{BB962C8B-B14F-4D97-AF65-F5344CB8AC3E}">
        <p14:creationId xmlns:p14="http://schemas.microsoft.com/office/powerpoint/2010/main" val="79886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air conditioner on the side of a brick building&#10;&#10;Description automatically generated">
            <a:extLst>
              <a:ext uri="{FF2B5EF4-FFF2-40B4-BE49-F238E27FC236}">
                <a16:creationId xmlns:a16="http://schemas.microsoft.com/office/drawing/2014/main" id="{30E938CF-EDA5-8343-AB7C-3B7A0F642D2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492" r="22492"/>
          <a:stretch>
            <a:fillRect/>
          </a:stretch>
        </p:blipFill>
        <p:spPr/>
      </p:pic>
      <p:sp>
        <p:nvSpPr>
          <p:cNvPr id="3" name="Text Placeholder 2">
            <a:extLst>
              <a:ext uri="{FF2B5EF4-FFF2-40B4-BE49-F238E27FC236}">
                <a16:creationId xmlns:a16="http://schemas.microsoft.com/office/drawing/2014/main" id="{31BF2D05-304C-386B-E31D-39EDB511F3AF}"/>
              </a:ext>
            </a:extLst>
          </p:cNvPr>
          <p:cNvSpPr>
            <a:spLocks noGrp="1"/>
          </p:cNvSpPr>
          <p:nvPr>
            <p:ph type="body" sz="quarter" idx="11"/>
          </p:nvPr>
        </p:nvSpPr>
        <p:spPr/>
        <p:txBody>
          <a:bodyPr/>
          <a:lstStyle/>
          <a:p>
            <a:pPr algn="l"/>
            <a:r>
              <a:rPr lang="en-US">
                <a:effectLst>
                  <a:outerShdw blurRad="38100" dist="38100" dir="2700000" algn="tl">
                    <a:srgbClr val="000000">
                      <a:alpha val="43137"/>
                    </a:srgbClr>
                  </a:outerShdw>
                </a:effectLst>
                <a:latin typeface="Neue Haas Grotesk Text Pro" panose="020B0504020202020204" pitchFamily="34" charset="0"/>
              </a:rPr>
              <a:t>Reminders</a:t>
            </a:r>
          </a:p>
        </p:txBody>
      </p:sp>
      <p:sp>
        <p:nvSpPr>
          <p:cNvPr id="4" name="Text Placeholder 3">
            <a:extLst>
              <a:ext uri="{FF2B5EF4-FFF2-40B4-BE49-F238E27FC236}">
                <a16:creationId xmlns:a16="http://schemas.microsoft.com/office/drawing/2014/main" id="{1C6D1D03-423B-A6FE-A4F2-ECF57321FB52}"/>
              </a:ext>
            </a:extLst>
          </p:cNvPr>
          <p:cNvSpPr>
            <a:spLocks noGrp="1"/>
          </p:cNvSpPr>
          <p:nvPr>
            <p:ph type="body" sz="quarter" idx="12"/>
          </p:nvPr>
        </p:nvSpPr>
        <p:spPr/>
        <p:txBody>
          <a:bodyPr/>
          <a:lstStyle/>
          <a:p>
            <a:r>
              <a:rPr lang="en-US" sz="4800">
                <a:effectLst>
                  <a:outerShdw blurRad="38100" dist="38100" dir="2700000" algn="tl">
                    <a:srgbClr val="000000">
                      <a:alpha val="43137"/>
                    </a:srgbClr>
                  </a:outerShdw>
                </a:effectLst>
                <a:latin typeface="Neue Haas Grotesk Text Pro" panose="020B0504020202020204" pitchFamily="34" charset="0"/>
              </a:rPr>
              <a:t>Time</a:t>
            </a:r>
          </a:p>
          <a:p>
            <a:endParaRPr lang="en-US" sz="4800">
              <a:effectLst>
                <a:outerShdw blurRad="38100" dist="38100" dir="2700000" algn="tl">
                  <a:srgbClr val="000000">
                    <a:alpha val="43137"/>
                  </a:srgbClr>
                </a:outerShdw>
              </a:effectLst>
              <a:latin typeface="Neue Haas Grotesk Text Pro" panose="020B0504020202020204" pitchFamily="34" charset="0"/>
            </a:endParaRPr>
          </a:p>
          <a:p>
            <a:r>
              <a:rPr lang="en-US" sz="4800">
                <a:effectLst>
                  <a:outerShdw blurRad="38100" dist="38100" dir="2700000" algn="tl">
                    <a:srgbClr val="000000">
                      <a:alpha val="43137"/>
                    </a:srgbClr>
                  </a:outerShdw>
                </a:effectLst>
                <a:latin typeface="Neue Haas Grotesk Text Pro" panose="020B0504020202020204" pitchFamily="34" charset="0"/>
              </a:rPr>
              <a:t>Recording</a:t>
            </a:r>
          </a:p>
          <a:p>
            <a:endParaRPr lang="en-US" sz="4800">
              <a:effectLst>
                <a:outerShdw blurRad="38100" dist="38100" dir="2700000" algn="tl">
                  <a:srgbClr val="000000">
                    <a:alpha val="43137"/>
                  </a:srgbClr>
                </a:outerShdw>
              </a:effectLst>
              <a:latin typeface="Neue Haas Grotesk Text Pro" panose="020B0504020202020204" pitchFamily="34" charset="0"/>
            </a:endParaRPr>
          </a:p>
          <a:p>
            <a:r>
              <a:rPr lang="en-US" sz="4800">
                <a:effectLst>
                  <a:outerShdw blurRad="38100" dist="38100" dir="2700000" algn="tl">
                    <a:srgbClr val="000000">
                      <a:alpha val="43137"/>
                    </a:srgbClr>
                  </a:outerShdw>
                </a:effectLst>
                <a:latin typeface="Neue Haas Grotesk Text Pro" panose="020B0504020202020204" pitchFamily="34" charset="0"/>
              </a:rPr>
              <a:t>Questions </a:t>
            </a:r>
          </a:p>
        </p:txBody>
      </p:sp>
    </p:spTree>
    <p:extLst>
      <p:ext uri="{BB962C8B-B14F-4D97-AF65-F5344CB8AC3E}">
        <p14:creationId xmlns:p14="http://schemas.microsoft.com/office/powerpoint/2010/main" val="416077732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Neue Haas Grotesk Text Pro" panose="020B0504020202020204" pitchFamily="34" charset="0"/>
              </a:rPr>
              <a:t>About Synapse</a:t>
            </a:r>
          </a:p>
        </p:txBody>
      </p:sp>
      <p:sp>
        <p:nvSpPr>
          <p:cNvPr id="3" name="Content Placeholder 2"/>
          <p:cNvSpPr>
            <a:spLocks noGrp="1"/>
          </p:cNvSpPr>
          <p:nvPr>
            <p:ph idx="1"/>
          </p:nvPr>
        </p:nvSpPr>
        <p:spPr>
          <a:xfrm>
            <a:off x="668435" y="1319753"/>
            <a:ext cx="5613096" cy="4857210"/>
          </a:xfrm>
        </p:spPr>
        <p:txBody>
          <a:bodyPr/>
          <a:lstStyle/>
          <a:p>
            <a:endParaRPr lang="en-US">
              <a:latin typeface="Neue Haas Grotesk Display Pro" panose="020D0304030502050203" pitchFamily="34" charset="0"/>
            </a:endParaRPr>
          </a:p>
          <a:p>
            <a:r>
              <a:rPr lang="en-US">
                <a:latin typeface="Neue Haas Grotesk Text Pro" panose="020B0504020202020204" pitchFamily="34" charset="0"/>
              </a:rPr>
              <a:t>Founded in 1996 by CEO Bruce </a:t>
            </a:r>
            <a:r>
              <a:rPr lang="en-US" err="1">
                <a:latin typeface="Neue Haas Grotesk Text Pro" panose="020B0504020202020204" pitchFamily="34" charset="0"/>
              </a:rPr>
              <a:t>Biewald</a:t>
            </a:r>
            <a:endParaRPr lang="en-US">
              <a:latin typeface="Neue Haas Grotesk Text Pro" panose="020B0504020202020204" pitchFamily="34" charset="0"/>
            </a:endParaRPr>
          </a:p>
          <a:p>
            <a:pPr marL="0" indent="0">
              <a:buNone/>
            </a:pPr>
            <a:endParaRPr lang="en-US">
              <a:latin typeface="Neue Haas Grotesk Text Pro" panose="020B0504020202020204" pitchFamily="34" charset="0"/>
            </a:endParaRPr>
          </a:p>
          <a:p>
            <a:r>
              <a:rPr lang="en-US" b="0" i="0">
                <a:solidFill>
                  <a:srgbClr val="000000"/>
                </a:solidFill>
                <a:effectLst/>
                <a:latin typeface="Neue Haas Grotesk Text Pro" panose="020B0504020202020204" pitchFamily="34" charset="0"/>
              </a:rPr>
              <a:t>Leader for public interest and government clients in providing rigorous analysis of the energy sector</a:t>
            </a:r>
          </a:p>
          <a:p>
            <a:pPr marL="0" indent="0">
              <a:buNone/>
            </a:pPr>
            <a:endParaRPr lang="en-US" b="0" i="0">
              <a:solidFill>
                <a:srgbClr val="000000"/>
              </a:solidFill>
              <a:effectLst/>
              <a:latin typeface="Neue Haas Grotesk Text Pro" panose="020B0504020202020204" pitchFamily="34" charset="0"/>
            </a:endParaRPr>
          </a:p>
          <a:p>
            <a:r>
              <a:rPr lang="en-US" b="0" i="0">
                <a:solidFill>
                  <a:srgbClr val="000000"/>
                </a:solidFill>
                <a:effectLst/>
                <a:latin typeface="Neue Haas Grotesk Text Pro" panose="020B0504020202020204" pitchFamily="34" charset="0"/>
              </a:rPr>
              <a:t>Staff of 40+ includes experts in energy, economic, and environmental topics</a:t>
            </a:r>
            <a:endParaRPr lang="en-US">
              <a:latin typeface="Neue Haas Grotesk Text Pro" panose="020B0504020202020204" pitchFamily="34" charset="0"/>
            </a:endParaRPr>
          </a:p>
        </p:txBody>
      </p:sp>
      <p:sp>
        <p:nvSpPr>
          <p:cNvPr id="4" name="Footer Placeholder 3"/>
          <p:cNvSpPr>
            <a:spLocks noGrp="1"/>
          </p:cNvSpPr>
          <p:nvPr>
            <p:ph type="ftr" sz="quarter" idx="11"/>
          </p:nvPr>
        </p:nvSpPr>
        <p:spPr/>
        <p:txBody>
          <a:bodyPr/>
          <a:lstStyle/>
          <a:p>
            <a:r>
              <a:rPr lang="en-US">
                <a:latin typeface="Neue Haas Grotesk Display Pro" panose="020D0304030502050203" pitchFamily="34" charset="0"/>
              </a:rPr>
              <a:t>www.synapse-energy.com  |  ©2022 Synapse Energy Economics Inc. All rights reserved.</a:t>
            </a:r>
          </a:p>
        </p:txBody>
      </p:sp>
      <p:pic>
        <p:nvPicPr>
          <p:cNvPr id="5" name="Graphic 4">
            <a:extLst>
              <a:ext uri="{FF2B5EF4-FFF2-40B4-BE49-F238E27FC236}">
                <a16:creationId xmlns:a16="http://schemas.microsoft.com/office/drawing/2014/main" id="{DF79CADE-326D-EABD-0C38-920B4BDF76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7292" y="2590248"/>
            <a:ext cx="5120468" cy="1445040"/>
          </a:xfrm>
          <a:prstGeom prst="rect">
            <a:avLst/>
          </a:prstGeom>
        </p:spPr>
      </p:pic>
    </p:spTree>
    <p:extLst>
      <p:ext uri="{BB962C8B-B14F-4D97-AF65-F5344CB8AC3E}">
        <p14:creationId xmlns:p14="http://schemas.microsoft.com/office/powerpoint/2010/main" val="2491327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5E6952-F029-26B8-E497-B2D150F86CB3}"/>
              </a:ext>
            </a:extLst>
          </p:cNvPr>
          <p:cNvSpPr>
            <a:spLocks noGrp="1"/>
          </p:cNvSpPr>
          <p:nvPr>
            <p:ph type="title"/>
          </p:nvPr>
        </p:nvSpPr>
        <p:spPr/>
        <p:txBody>
          <a:bodyPr>
            <a:normAutofit fontScale="90000"/>
          </a:bodyPr>
          <a:lstStyle/>
          <a:p>
            <a:r>
              <a:rPr lang="en-US">
                <a:latin typeface="Neue Haas Grotesk Text Pro" panose="020B0504020202020204" pitchFamily="34" charset="0"/>
              </a:rPr>
              <a:t>Decarbonization Options: Cost, Potential, Emissions</a:t>
            </a:r>
          </a:p>
        </p:txBody>
      </p:sp>
      <p:sp>
        <p:nvSpPr>
          <p:cNvPr id="4" name="Content Placeholder 3">
            <a:extLst>
              <a:ext uri="{FF2B5EF4-FFF2-40B4-BE49-F238E27FC236}">
                <a16:creationId xmlns:a16="http://schemas.microsoft.com/office/drawing/2014/main" id="{B88592C2-5D09-3B2D-1389-A084F4402379}"/>
              </a:ext>
            </a:extLst>
          </p:cNvPr>
          <p:cNvSpPr>
            <a:spLocks noGrp="1"/>
          </p:cNvSpPr>
          <p:nvPr>
            <p:ph idx="1"/>
          </p:nvPr>
        </p:nvSpPr>
        <p:spPr>
          <a:xfrm>
            <a:off x="668435" y="1319753"/>
            <a:ext cx="7243114" cy="4857210"/>
          </a:xfrm>
        </p:spPr>
        <p:txBody>
          <a:bodyPr>
            <a:normAutofit fontScale="92500" lnSpcReduction="20000"/>
          </a:bodyPr>
          <a:lstStyle/>
          <a:p>
            <a:r>
              <a:rPr lang="en-US">
                <a:latin typeface="Neue Haas Grotesk Text Pro" panose="020B0504020202020204" pitchFamily="34" charset="0"/>
              </a:rPr>
              <a:t>Electrification</a:t>
            </a:r>
          </a:p>
          <a:p>
            <a:pPr lvl="1"/>
            <a:r>
              <a:rPr lang="en-US">
                <a:latin typeface="Neue Haas Grotesk Text Pro" panose="020B0504020202020204" pitchFamily="34" charset="0"/>
              </a:rPr>
              <a:t>Utility cost based on incentives for heat pump and HPWH purchase</a:t>
            </a:r>
          </a:p>
          <a:p>
            <a:pPr lvl="1"/>
            <a:r>
              <a:rPr lang="en-US">
                <a:latin typeface="Neue Haas Grotesk Text Pro" panose="020B0504020202020204" pitchFamily="34" charset="0"/>
              </a:rPr>
              <a:t>Potential limited by stock turnover rates/equipment lifetimes</a:t>
            </a:r>
          </a:p>
          <a:p>
            <a:pPr lvl="1"/>
            <a:r>
              <a:rPr lang="en-US">
                <a:latin typeface="Neue Haas Grotesk Text Pro" panose="020B0504020202020204" pitchFamily="34" charset="0"/>
              </a:rPr>
              <a:t>Emissions reduction from equipment efficiency and falling electric grid emissions</a:t>
            </a:r>
          </a:p>
          <a:p>
            <a:r>
              <a:rPr lang="en-US">
                <a:latin typeface="Neue Haas Grotesk Text Pro" panose="020B0504020202020204" pitchFamily="34" charset="0"/>
              </a:rPr>
              <a:t>Renewable Natural Gas</a:t>
            </a:r>
          </a:p>
          <a:p>
            <a:pPr lvl="1"/>
            <a:r>
              <a:rPr lang="en-US">
                <a:latin typeface="Neue Haas Grotesk Text Pro" panose="020B0504020202020204" pitchFamily="34" charset="0"/>
              </a:rPr>
              <a:t>Utility cost based on incremental fuel cost</a:t>
            </a:r>
          </a:p>
          <a:p>
            <a:pPr lvl="1"/>
            <a:r>
              <a:rPr lang="en-US">
                <a:latin typeface="Neue Haas Grotesk Text Pro" panose="020B0504020202020204" pitchFamily="34" charset="0"/>
              </a:rPr>
              <a:t>Potential limited by regional resource availability</a:t>
            </a:r>
          </a:p>
          <a:p>
            <a:pPr lvl="1"/>
            <a:r>
              <a:rPr lang="en-US">
                <a:latin typeface="Neue Haas Grotesk Text Pro" panose="020B0504020202020204" pitchFamily="34" charset="0"/>
              </a:rPr>
              <a:t>Emissions reduction depends on blend of feedstocks</a:t>
            </a:r>
          </a:p>
          <a:p>
            <a:r>
              <a:rPr lang="en-US">
                <a:latin typeface="Neue Haas Grotesk Text Pro" panose="020B0504020202020204" pitchFamily="34" charset="0"/>
              </a:rPr>
              <a:t>Green Hydrogen</a:t>
            </a:r>
          </a:p>
          <a:p>
            <a:pPr lvl="1"/>
            <a:r>
              <a:rPr lang="en-US">
                <a:latin typeface="Neue Haas Grotesk Text Pro" panose="020B0504020202020204" pitchFamily="34" charset="0"/>
              </a:rPr>
              <a:t>Utility cost based on incremental fuel cost; shaped by IRA tax incentives</a:t>
            </a:r>
          </a:p>
          <a:p>
            <a:pPr lvl="1"/>
            <a:r>
              <a:rPr lang="en-US">
                <a:latin typeface="Neue Haas Grotesk Text Pro" panose="020B0504020202020204" pitchFamily="34" charset="0"/>
              </a:rPr>
              <a:t>Potential limited by blend limits for pipeline and consumer equipment </a:t>
            </a:r>
          </a:p>
          <a:p>
            <a:pPr lvl="2"/>
            <a:r>
              <a:rPr lang="en-US">
                <a:latin typeface="Neue Haas Grotesk Text Pro" panose="020B0504020202020204" pitchFamily="34" charset="0"/>
              </a:rPr>
              <a:t>10% by volume, ramping up from 0% over time</a:t>
            </a:r>
          </a:p>
          <a:p>
            <a:pPr lvl="1"/>
            <a:r>
              <a:rPr lang="en-US">
                <a:latin typeface="Neue Haas Grotesk Text Pro" panose="020B0504020202020204" pitchFamily="34" charset="0"/>
              </a:rPr>
              <a:t>Emissions reduction from assumed zero-emission fuel</a:t>
            </a:r>
          </a:p>
        </p:txBody>
      </p:sp>
      <p:sp>
        <p:nvSpPr>
          <p:cNvPr id="5" name="Footer Placeholder 4">
            <a:extLst>
              <a:ext uri="{FF2B5EF4-FFF2-40B4-BE49-F238E27FC236}">
                <a16:creationId xmlns:a16="http://schemas.microsoft.com/office/drawing/2014/main" id="{1B29DB83-1506-40EC-1DCB-F864133A72E0}"/>
              </a:ext>
            </a:extLst>
          </p:cNvPr>
          <p:cNvSpPr>
            <a:spLocks noGrp="1"/>
          </p:cNvSpPr>
          <p:nvPr>
            <p:ph type="ftr" sz="quarter" idx="11"/>
          </p:nvPr>
        </p:nvSpPr>
        <p:spPr/>
        <p:txBody>
          <a:bodyPr/>
          <a:lstStyle/>
          <a:p>
            <a:r>
              <a:rPr lang="en-US">
                <a:latin typeface="Neue Haas Grotesk Display Pro" panose="020D0304030502050203" pitchFamily="34" charset="0"/>
              </a:rPr>
              <a:t>www.synapse-energy.com  |  ©2023 Synapse Energy Economics Inc. All rights reserved.</a:t>
            </a:r>
          </a:p>
        </p:txBody>
      </p:sp>
      <p:pic>
        <p:nvPicPr>
          <p:cNvPr id="7" name="Graphic 6">
            <a:extLst>
              <a:ext uri="{FF2B5EF4-FFF2-40B4-BE49-F238E27FC236}">
                <a16:creationId xmlns:a16="http://schemas.microsoft.com/office/drawing/2014/main" id="{5D62FD6C-CC55-E026-BE1C-DF0EA055F9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38613" y="361060"/>
            <a:ext cx="1884373" cy="531786"/>
          </a:xfrm>
          <a:prstGeom prst="rect">
            <a:avLst/>
          </a:prstGeom>
        </p:spPr>
      </p:pic>
      <p:graphicFrame>
        <p:nvGraphicFramePr>
          <p:cNvPr id="8" name="Table 8">
            <a:extLst>
              <a:ext uri="{FF2B5EF4-FFF2-40B4-BE49-F238E27FC236}">
                <a16:creationId xmlns:a16="http://schemas.microsoft.com/office/drawing/2014/main" id="{8CE43229-063A-AC07-AFA0-A652EED2B848}"/>
              </a:ext>
            </a:extLst>
          </p:cNvPr>
          <p:cNvGraphicFramePr>
            <a:graphicFrameLocks noGrp="1"/>
          </p:cNvGraphicFramePr>
          <p:nvPr>
            <p:extLst>
              <p:ext uri="{D42A27DB-BD31-4B8C-83A1-F6EECF244321}">
                <p14:modId xmlns:p14="http://schemas.microsoft.com/office/powerpoint/2010/main" val="243304262"/>
              </p:ext>
            </p:extLst>
          </p:nvPr>
        </p:nvGraphicFramePr>
        <p:xfrm>
          <a:off x="7806157" y="2454581"/>
          <a:ext cx="4209774" cy="3046632"/>
        </p:xfrm>
        <a:graphic>
          <a:graphicData uri="http://schemas.openxmlformats.org/drawingml/2006/table">
            <a:tbl>
              <a:tblPr firstRow="1" bandRow="1">
                <a:tableStyleId>{7DF18680-E054-41AD-8BC1-D1AEF772440D}</a:tableStyleId>
              </a:tblPr>
              <a:tblGrid>
                <a:gridCol w="1181480">
                  <a:extLst>
                    <a:ext uri="{9D8B030D-6E8A-4147-A177-3AD203B41FA5}">
                      <a16:colId xmlns:a16="http://schemas.microsoft.com/office/drawing/2014/main" val="2842722271"/>
                    </a:ext>
                  </a:extLst>
                </a:gridCol>
                <a:gridCol w="3028294">
                  <a:extLst>
                    <a:ext uri="{9D8B030D-6E8A-4147-A177-3AD203B41FA5}">
                      <a16:colId xmlns:a16="http://schemas.microsoft.com/office/drawing/2014/main" val="3990998583"/>
                    </a:ext>
                  </a:extLst>
                </a:gridCol>
              </a:tblGrid>
              <a:tr h="710744">
                <a:tc>
                  <a:txBody>
                    <a:bodyPr/>
                    <a:lstStyle/>
                    <a:p>
                      <a:endParaRPr lang="en-US">
                        <a:latin typeface="Neue Haas Grotesk Text Pro" panose="020B0504020202020204" pitchFamily="34" charset="0"/>
                      </a:endParaRPr>
                    </a:p>
                  </a:txBody>
                  <a:tcPr/>
                </a:tc>
                <a:tc>
                  <a:txBody>
                    <a:bodyPr/>
                    <a:lstStyle/>
                    <a:p>
                      <a:pPr algn="ctr"/>
                      <a:r>
                        <a:rPr lang="en-US">
                          <a:latin typeface="Neue Haas Grotesk Text Pro" panose="020B0504020202020204" pitchFamily="34" charset="0"/>
                        </a:rPr>
                        <a:t>Levelized cost of emissions reduction ($/ton)</a:t>
                      </a:r>
                    </a:p>
                  </a:txBody>
                  <a:tcPr/>
                </a:tc>
                <a:extLst>
                  <a:ext uri="{0D108BD9-81ED-4DB2-BD59-A6C34878D82A}">
                    <a16:rowId xmlns:a16="http://schemas.microsoft.com/office/drawing/2014/main" val="1366378044"/>
                  </a:ext>
                </a:extLst>
              </a:tr>
              <a:tr h="710744">
                <a:tc>
                  <a:txBody>
                    <a:bodyPr/>
                    <a:lstStyle/>
                    <a:p>
                      <a:r>
                        <a:rPr lang="en-US">
                          <a:latin typeface="Neue Haas Grotesk Text Pro" panose="020B0504020202020204" pitchFamily="34" charset="0"/>
                        </a:rPr>
                        <a:t>Heat Pumps</a:t>
                      </a:r>
                    </a:p>
                  </a:txBody>
                  <a:tcPr anchor="ctr"/>
                </a:tc>
                <a:tc>
                  <a:txBody>
                    <a:bodyPr/>
                    <a:lstStyle/>
                    <a:p>
                      <a:pPr algn="ctr"/>
                      <a:r>
                        <a:rPr lang="en-US">
                          <a:latin typeface="Neue Haas Grotesk Text Pro" panose="020B0504020202020204" pitchFamily="34" charset="0"/>
                        </a:rPr>
                        <a:t>$95*</a:t>
                      </a:r>
                    </a:p>
                  </a:txBody>
                  <a:tcPr anchor="ctr"/>
                </a:tc>
                <a:extLst>
                  <a:ext uri="{0D108BD9-81ED-4DB2-BD59-A6C34878D82A}">
                    <a16:rowId xmlns:a16="http://schemas.microsoft.com/office/drawing/2014/main" val="1030907880"/>
                  </a:ext>
                </a:extLst>
              </a:tr>
              <a:tr h="710744">
                <a:tc>
                  <a:txBody>
                    <a:bodyPr/>
                    <a:lstStyle/>
                    <a:p>
                      <a:r>
                        <a:rPr lang="en-US">
                          <a:latin typeface="Neue Haas Grotesk Text Pro" panose="020B0504020202020204" pitchFamily="34" charset="0"/>
                        </a:rPr>
                        <a:t>RNG</a:t>
                      </a:r>
                    </a:p>
                  </a:txBody>
                  <a:tcPr anchor="ctr"/>
                </a:tc>
                <a:tc>
                  <a:txBody>
                    <a:bodyPr/>
                    <a:lstStyle/>
                    <a:p>
                      <a:pPr algn="ctr"/>
                      <a:r>
                        <a:rPr lang="en-US">
                          <a:latin typeface="Neue Haas Grotesk Text Pro" panose="020B0504020202020204" pitchFamily="34" charset="0"/>
                        </a:rPr>
                        <a:t>$234</a:t>
                      </a:r>
                    </a:p>
                  </a:txBody>
                  <a:tcPr anchor="ctr"/>
                </a:tc>
                <a:extLst>
                  <a:ext uri="{0D108BD9-81ED-4DB2-BD59-A6C34878D82A}">
                    <a16:rowId xmlns:a16="http://schemas.microsoft.com/office/drawing/2014/main" val="1648549299"/>
                  </a:ext>
                </a:extLst>
              </a:tr>
              <a:tr h="710744">
                <a:tc>
                  <a:txBody>
                    <a:bodyPr/>
                    <a:lstStyle/>
                    <a:p>
                      <a:r>
                        <a:rPr lang="en-US">
                          <a:latin typeface="Neue Haas Grotesk Text Pro" panose="020B0504020202020204" pitchFamily="34" charset="0"/>
                        </a:rPr>
                        <a:t>Green H</a:t>
                      </a:r>
                      <a:r>
                        <a:rPr lang="en-US" baseline="-25000">
                          <a:latin typeface="Neue Haas Grotesk Text Pro" panose="020B0504020202020204" pitchFamily="34" charset="0"/>
                        </a:rPr>
                        <a:t>2</a:t>
                      </a:r>
                    </a:p>
                  </a:txBody>
                  <a:tcPr anchor="ctr"/>
                </a:tc>
                <a:tc>
                  <a:txBody>
                    <a:bodyPr/>
                    <a:lstStyle/>
                    <a:p>
                      <a:pPr algn="ctr"/>
                      <a:r>
                        <a:rPr lang="en-US">
                          <a:latin typeface="Neue Haas Grotesk Text Pro" panose="020B0504020202020204" pitchFamily="34" charset="0"/>
                        </a:rPr>
                        <a:t>$247</a:t>
                      </a:r>
                    </a:p>
                  </a:txBody>
                  <a:tcPr anchor="ctr"/>
                </a:tc>
                <a:extLst>
                  <a:ext uri="{0D108BD9-81ED-4DB2-BD59-A6C34878D82A}">
                    <a16:rowId xmlns:a16="http://schemas.microsoft.com/office/drawing/2014/main" val="861085407"/>
                  </a:ext>
                </a:extLst>
              </a:tr>
            </a:tbl>
          </a:graphicData>
        </a:graphic>
      </p:graphicFrame>
      <p:sp>
        <p:nvSpPr>
          <p:cNvPr id="9" name="TextBox 8">
            <a:extLst>
              <a:ext uri="{FF2B5EF4-FFF2-40B4-BE49-F238E27FC236}">
                <a16:creationId xmlns:a16="http://schemas.microsoft.com/office/drawing/2014/main" id="{8696F597-41DB-FF8E-1DC8-2DC5BEFAD302}"/>
              </a:ext>
            </a:extLst>
          </p:cNvPr>
          <p:cNvSpPr txBox="1"/>
          <p:nvPr/>
        </p:nvSpPr>
        <p:spPr>
          <a:xfrm>
            <a:off x="7806158" y="5491090"/>
            <a:ext cx="4385842" cy="622606"/>
          </a:xfrm>
          <a:prstGeom prst="rect">
            <a:avLst/>
          </a:prstGeom>
          <a:noFill/>
        </p:spPr>
        <p:txBody>
          <a:bodyPr wrap="square" rtlCol="0">
            <a:spAutoFit/>
          </a:bodyPr>
          <a:lstStyle/>
          <a:p>
            <a:r>
              <a:rPr lang="en-US" sz="1300" i="1">
                <a:latin typeface="Neue Haas Grotesk Text Pro" panose="020B0504020202020204" pitchFamily="34" charset="0"/>
              </a:rPr>
              <a:t>*: Value for Xcel scenarios; varies between states/utilities</a:t>
            </a:r>
          </a:p>
        </p:txBody>
      </p:sp>
    </p:spTree>
    <p:extLst>
      <p:ext uri="{BB962C8B-B14F-4D97-AF65-F5344CB8AC3E}">
        <p14:creationId xmlns:p14="http://schemas.microsoft.com/office/powerpoint/2010/main" val="984519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52A4EA-6EB6-03A8-5B35-9D65BDE0266C}"/>
              </a:ext>
            </a:extLst>
          </p:cNvPr>
          <p:cNvSpPr>
            <a:spLocks noGrp="1"/>
          </p:cNvSpPr>
          <p:nvPr>
            <p:ph type="title"/>
          </p:nvPr>
        </p:nvSpPr>
        <p:spPr>
          <a:xfrm>
            <a:off x="705840" y="365127"/>
            <a:ext cx="7865813" cy="653446"/>
          </a:xfrm>
        </p:spPr>
        <p:txBody>
          <a:bodyPr>
            <a:noAutofit/>
          </a:bodyPr>
          <a:lstStyle/>
          <a:p>
            <a:r>
              <a:rPr lang="en-US" sz="2000">
                <a:latin typeface="Neue Haas Grotesk Text Pro" panose="020B0504020202020204" pitchFamily="34" charset="0"/>
                <a:ea typeface="MS Mincho" panose="02020609040205080304" pitchFamily="49" charset="-128"/>
                <a:cs typeface="Times New Roman" panose="02020603050405020304" pitchFamily="18" charset="0"/>
              </a:rPr>
              <a:t>Annual Utility Cost of Avoided Emissions by Resource</a:t>
            </a:r>
            <a:endParaRPr lang="en-US" sz="2000">
              <a:latin typeface="Neue Haas Grotesk Text Pro" panose="020B0504020202020204" pitchFamily="34" charset="0"/>
            </a:endParaRPr>
          </a:p>
        </p:txBody>
      </p:sp>
      <p:sp>
        <p:nvSpPr>
          <p:cNvPr id="5" name="Footer Placeholder 4">
            <a:extLst>
              <a:ext uri="{FF2B5EF4-FFF2-40B4-BE49-F238E27FC236}">
                <a16:creationId xmlns:a16="http://schemas.microsoft.com/office/drawing/2014/main" id="{881788DE-EDFE-BE05-E7B9-F4A12EF5F147}"/>
              </a:ext>
            </a:extLst>
          </p:cNvPr>
          <p:cNvSpPr>
            <a:spLocks noGrp="1"/>
          </p:cNvSpPr>
          <p:nvPr>
            <p:ph type="ftr" sz="quarter" idx="11"/>
          </p:nvPr>
        </p:nvSpPr>
        <p:spPr/>
        <p:txBody>
          <a:bodyPr/>
          <a:lstStyle/>
          <a:p>
            <a:r>
              <a:rPr lang="en-US">
                <a:latin typeface="Neue Haas Grotesk Display Pro" panose="020D0304030502050203" pitchFamily="34" charset="0"/>
              </a:rPr>
              <a:t>www.synapse-energy.com  |  ©2023 Synapse Energy Economics Inc. All rights reserved.</a:t>
            </a:r>
          </a:p>
        </p:txBody>
      </p:sp>
      <p:pic>
        <p:nvPicPr>
          <p:cNvPr id="7" name="Content Placeholder 6">
            <a:extLst>
              <a:ext uri="{FF2B5EF4-FFF2-40B4-BE49-F238E27FC236}">
                <a16:creationId xmlns:a16="http://schemas.microsoft.com/office/drawing/2014/main" id="{B5A6B94E-B71C-FC0F-6FAD-7C578ABD76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8878" y="1811420"/>
            <a:ext cx="6774245" cy="3672992"/>
          </a:xfrm>
          <a:prstGeom prst="rect">
            <a:avLst/>
          </a:prstGeom>
          <a:noFill/>
        </p:spPr>
      </p:pic>
      <p:pic>
        <p:nvPicPr>
          <p:cNvPr id="8" name="Graphic 7">
            <a:extLst>
              <a:ext uri="{FF2B5EF4-FFF2-40B4-BE49-F238E27FC236}">
                <a16:creationId xmlns:a16="http://schemas.microsoft.com/office/drawing/2014/main" id="{A643F5C5-3DFC-7B24-9ACD-6BCCC6AB16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8613" y="365127"/>
            <a:ext cx="1884373" cy="531786"/>
          </a:xfrm>
          <a:prstGeom prst="rect">
            <a:avLst/>
          </a:prstGeom>
        </p:spPr>
      </p:pic>
    </p:spTree>
    <p:extLst>
      <p:ext uri="{BB962C8B-B14F-4D97-AF65-F5344CB8AC3E}">
        <p14:creationId xmlns:p14="http://schemas.microsoft.com/office/powerpoint/2010/main" val="222673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6EEE63-F05D-0F08-ECCC-3148221C8AF4}"/>
              </a:ext>
            </a:extLst>
          </p:cNvPr>
          <p:cNvSpPr>
            <a:spLocks noGrp="1"/>
          </p:cNvSpPr>
          <p:nvPr>
            <p:ph type="title"/>
          </p:nvPr>
        </p:nvSpPr>
        <p:spPr/>
        <p:txBody>
          <a:bodyPr/>
          <a:lstStyle/>
          <a:p>
            <a:r>
              <a:rPr lang="en-US">
                <a:latin typeface="Neue Haas Grotesk Display Pro" panose="020D0304030502050203" pitchFamily="34" charset="0"/>
              </a:rPr>
              <a:t>Scenarios: Xcel Gas, Colorado</a:t>
            </a:r>
          </a:p>
        </p:txBody>
      </p:sp>
      <p:sp>
        <p:nvSpPr>
          <p:cNvPr id="7" name="Text Placeholder 6">
            <a:extLst>
              <a:ext uri="{FF2B5EF4-FFF2-40B4-BE49-F238E27FC236}">
                <a16:creationId xmlns:a16="http://schemas.microsoft.com/office/drawing/2014/main" id="{55088732-3F47-7948-B2F4-702AE48F4222}"/>
              </a:ext>
            </a:extLst>
          </p:cNvPr>
          <p:cNvSpPr>
            <a:spLocks noGrp="1"/>
          </p:cNvSpPr>
          <p:nvPr>
            <p:ph type="body" idx="1"/>
          </p:nvPr>
        </p:nvSpPr>
        <p:spPr>
          <a:xfrm>
            <a:off x="2153842" y="1518477"/>
            <a:ext cx="3868340" cy="823912"/>
          </a:xfrm>
        </p:spPr>
        <p:txBody>
          <a:bodyPr>
            <a:normAutofit/>
          </a:bodyPr>
          <a:lstStyle/>
          <a:p>
            <a:r>
              <a:rPr lang="en-US" sz="1800">
                <a:latin typeface="Neue Haas Grotesk Display Pro" panose="020D0304030502050203" pitchFamily="34" charset="0"/>
                <a:ea typeface="MS Mincho" panose="02020609040205080304" pitchFamily="49" charset="-128"/>
                <a:cs typeface="Times New Roman" panose="02020603050405020304" pitchFamily="18" charset="0"/>
              </a:rPr>
              <a:t>Scenario 1: High Electrification and Low Alternative Fuels </a:t>
            </a:r>
          </a:p>
        </p:txBody>
      </p:sp>
      <p:sp>
        <p:nvSpPr>
          <p:cNvPr id="8" name="Text Placeholder 7">
            <a:extLst>
              <a:ext uri="{FF2B5EF4-FFF2-40B4-BE49-F238E27FC236}">
                <a16:creationId xmlns:a16="http://schemas.microsoft.com/office/drawing/2014/main" id="{871CCDB1-3682-664A-0516-8EB8344E7D65}"/>
              </a:ext>
            </a:extLst>
          </p:cNvPr>
          <p:cNvSpPr>
            <a:spLocks noGrp="1"/>
          </p:cNvSpPr>
          <p:nvPr>
            <p:ph type="body" sz="quarter" idx="3"/>
          </p:nvPr>
        </p:nvSpPr>
        <p:spPr>
          <a:xfrm>
            <a:off x="6153151" y="1518477"/>
            <a:ext cx="3887391" cy="823912"/>
          </a:xfrm>
        </p:spPr>
        <p:txBody>
          <a:bodyPr>
            <a:normAutofit/>
          </a:bodyPr>
          <a:lstStyle/>
          <a:p>
            <a:r>
              <a:rPr lang="en-US" sz="1800">
                <a:latin typeface="Neue Haas Grotesk Display Pro" panose="020D0304030502050203" pitchFamily="34" charset="0"/>
                <a:ea typeface="MS Mincho" panose="02020609040205080304" pitchFamily="49" charset="-128"/>
                <a:cs typeface="Times New Roman" panose="02020603050405020304" pitchFamily="18" charset="0"/>
              </a:rPr>
              <a:t>Scenario 2: Moderate Electrification and High Alternative Fuels </a:t>
            </a:r>
            <a:endParaRPr lang="en-US" sz="1800">
              <a:latin typeface="Neue Haas Grotesk Display Pro" panose="020D0304030502050203" pitchFamily="34" charset="0"/>
            </a:endParaRPr>
          </a:p>
        </p:txBody>
      </p:sp>
      <p:sp>
        <p:nvSpPr>
          <p:cNvPr id="5" name="Footer Placeholder 4">
            <a:extLst>
              <a:ext uri="{FF2B5EF4-FFF2-40B4-BE49-F238E27FC236}">
                <a16:creationId xmlns:a16="http://schemas.microsoft.com/office/drawing/2014/main" id="{731A1911-391B-CFBC-EB1B-D1551793F6C2}"/>
              </a:ext>
            </a:extLst>
          </p:cNvPr>
          <p:cNvSpPr>
            <a:spLocks noGrp="1"/>
          </p:cNvSpPr>
          <p:nvPr>
            <p:ph type="ftr" sz="quarter" idx="11"/>
          </p:nvPr>
        </p:nvSpPr>
        <p:spPr/>
        <p:txBody>
          <a:bodyPr/>
          <a:lstStyle/>
          <a:p>
            <a:r>
              <a:rPr lang="en-US">
                <a:latin typeface="Neue Haas Grotesk Display Pro" panose="020D0304030502050203" pitchFamily="34" charset="0"/>
              </a:rPr>
              <a:t>www.synapse-energy.com  |  ©2023 Synapse Energy Economics Inc. All rights reserved.</a:t>
            </a:r>
          </a:p>
        </p:txBody>
      </p:sp>
      <p:pic>
        <p:nvPicPr>
          <p:cNvPr id="11" name="Graphic 291190823">
            <a:extLst>
              <a:ext uri="{FF2B5EF4-FFF2-40B4-BE49-F238E27FC236}">
                <a16:creationId xmlns:a16="http://schemas.microsoft.com/office/drawing/2014/main" id="{878C5B27-FC4C-E31A-B4C3-7E5EAAAA38EF}"/>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auto">
          <a:xfrm>
            <a:off x="2154239" y="2458223"/>
            <a:ext cx="3868737" cy="1892769"/>
          </a:xfrm>
          <a:prstGeom prst="rect">
            <a:avLst/>
          </a:prstGeom>
        </p:spPr>
      </p:pic>
      <p:pic>
        <p:nvPicPr>
          <p:cNvPr id="12" name="Graphic 1264485556">
            <a:extLst>
              <a:ext uri="{FF2B5EF4-FFF2-40B4-BE49-F238E27FC236}">
                <a16:creationId xmlns:a16="http://schemas.microsoft.com/office/drawing/2014/main" id="{9ADD9D9E-07BB-2338-22A4-5FAEE35E234B}"/>
              </a:ext>
            </a:extLst>
          </p:cNvPr>
          <p:cNvPicPr>
            <a:picLocks noGrp="1" noChangeAspect="1"/>
          </p:cNvPicPr>
          <p:nvPr>
            <p:ph sz="quarter" idx="4"/>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auto">
          <a:xfrm>
            <a:off x="6153150" y="2456239"/>
            <a:ext cx="3887788" cy="1896737"/>
          </a:xfrm>
          <a:prstGeom prst="rect">
            <a:avLst/>
          </a:prstGeom>
        </p:spPr>
      </p:pic>
      <p:pic>
        <p:nvPicPr>
          <p:cNvPr id="13" name="Graphic 12">
            <a:extLst>
              <a:ext uri="{FF2B5EF4-FFF2-40B4-BE49-F238E27FC236}">
                <a16:creationId xmlns:a16="http://schemas.microsoft.com/office/drawing/2014/main" id="{989C34CE-44BA-F5E8-F06E-CCB7E78024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39193" y="365127"/>
            <a:ext cx="1884373" cy="531786"/>
          </a:xfrm>
          <a:prstGeom prst="rect">
            <a:avLst/>
          </a:prstGeom>
        </p:spPr>
      </p:pic>
      <p:sp>
        <p:nvSpPr>
          <p:cNvPr id="4" name="TextBox 3">
            <a:extLst>
              <a:ext uri="{FF2B5EF4-FFF2-40B4-BE49-F238E27FC236}">
                <a16:creationId xmlns:a16="http://schemas.microsoft.com/office/drawing/2014/main" id="{862B41C3-F117-0A37-FB21-B34383657FC2}"/>
              </a:ext>
            </a:extLst>
          </p:cNvPr>
          <p:cNvSpPr txBox="1"/>
          <p:nvPr/>
        </p:nvSpPr>
        <p:spPr>
          <a:xfrm>
            <a:off x="2153842" y="4635866"/>
            <a:ext cx="9175573" cy="141590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a:latin typeface="Neue Haas Grotesk Text Pro" panose="020B0504020202020204" pitchFamily="34" charset="0"/>
              </a:rPr>
              <a:t>Scenarios achieve comparable emission reductions by 2040, while prioritizing different resources</a:t>
            </a:r>
          </a:p>
          <a:p>
            <a:pPr marL="285750" indent="-285750">
              <a:spcAft>
                <a:spcPts val="600"/>
              </a:spcAft>
              <a:buFont typeface="Arial" panose="020B0604020202020204" pitchFamily="34" charset="0"/>
              <a:buChar char="•"/>
            </a:pPr>
            <a:r>
              <a:rPr lang="en-US" sz="2000">
                <a:latin typeface="Neue Haas Grotesk Text Pro" panose="020B0504020202020204" pitchFamily="34" charset="0"/>
              </a:rPr>
              <a:t>Not intended to reflect state-policy-specific compliance pathways</a:t>
            </a:r>
          </a:p>
        </p:txBody>
      </p:sp>
    </p:spTree>
    <p:extLst>
      <p:ext uri="{BB962C8B-B14F-4D97-AF65-F5344CB8AC3E}">
        <p14:creationId xmlns:p14="http://schemas.microsoft.com/office/powerpoint/2010/main" val="3076964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F4AA04-A2E7-0BBD-80A0-D09977A4199B}"/>
              </a:ext>
            </a:extLst>
          </p:cNvPr>
          <p:cNvSpPr>
            <a:spLocks noGrp="1"/>
          </p:cNvSpPr>
          <p:nvPr>
            <p:ph type="title"/>
          </p:nvPr>
        </p:nvSpPr>
        <p:spPr>
          <a:xfrm>
            <a:off x="705841" y="365127"/>
            <a:ext cx="8080350" cy="653446"/>
          </a:xfrm>
        </p:spPr>
        <p:txBody>
          <a:bodyPr>
            <a:noAutofit/>
          </a:bodyPr>
          <a:lstStyle/>
          <a:p>
            <a:r>
              <a:rPr lang="en-US" sz="2000">
                <a:latin typeface="Neue Haas Grotesk Text Pro" panose="020B0504020202020204" pitchFamily="34" charset="0"/>
                <a:ea typeface="MS Mincho" panose="02020609040205080304" pitchFamily="49" charset="-128"/>
                <a:cs typeface="Times New Roman" panose="02020603050405020304" pitchFamily="18" charset="0"/>
              </a:rPr>
              <a:t>Annual Average Utility Cost of Avoided Emissions by Scenario</a:t>
            </a:r>
            <a:endParaRPr lang="en-US" sz="2000">
              <a:latin typeface="Neue Haas Grotesk Text Pro" panose="020B0504020202020204" pitchFamily="34" charset="0"/>
            </a:endParaRPr>
          </a:p>
        </p:txBody>
      </p:sp>
      <p:sp>
        <p:nvSpPr>
          <p:cNvPr id="5" name="Footer Placeholder 4">
            <a:extLst>
              <a:ext uri="{FF2B5EF4-FFF2-40B4-BE49-F238E27FC236}">
                <a16:creationId xmlns:a16="http://schemas.microsoft.com/office/drawing/2014/main" id="{86E44D23-AF36-209E-2A20-72C7C867CFF7}"/>
              </a:ext>
            </a:extLst>
          </p:cNvPr>
          <p:cNvSpPr>
            <a:spLocks noGrp="1"/>
          </p:cNvSpPr>
          <p:nvPr>
            <p:ph type="ftr" sz="quarter" idx="11"/>
          </p:nvPr>
        </p:nvSpPr>
        <p:spPr/>
        <p:txBody>
          <a:bodyPr/>
          <a:lstStyle/>
          <a:p>
            <a:r>
              <a:rPr lang="en-US">
                <a:latin typeface="Neue Haas Grotesk Display Pro" panose="020D0304030502050203" pitchFamily="34" charset="0"/>
              </a:rPr>
              <a:t>www.synapse-energy.com  |  ©2023 Synapse Energy Economics Inc. All rights reserved.</a:t>
            </a:r>
          </a:p>
        </p:txBody>
      </p:sp>
      <p:pic>
        <p:nvPicPr>
          <p:cNvPr id="7" name="Graphic 6">
            <a:extLst>
              <a:ext uri="{FF2B5EF4-FFF2-40B4-BE49-F238E27FC236}">
                <a16:creationId xmlns:a16="http://schemas.microsoft.com/office/drawing/2014/main" id="{8A81F554-78BA-C44D-18A0-85447D89E4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38613" y="365127"/>
            <a:ext cx="1884373" cy="531786"/>
          </a:xfrm>
          <a:prstGeom prst="rect">
            <a:avLst/>
          </a:prstGeom>
        </p:spPr>
      </p:pic>
      <p:pic>
        <p:nvPicPr>
          <p:cNvPr id="8" name="Content Placeholder 7">
            <a:extLst>
              <a:ext uri="{FF2B5EF4-FFF2-40B4-BE49-F238E27FC236}">
                <a16:creationId xmlns:a16="http://schemas.microsoft.com/office/drawing/2014/main" id="{276FF82D-D4FB-E1B9-5D34-0B4A41E6E377}"/>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45921" y="1318287"/>
            <a:ext cx="7900158" cy="4525922"/>
          </a:xfrm>
          <a:prstGeom prst="rect">
            <a:avLst/>
          </a:prstGeom>
          <a:noFill/>
        </p:spPr>
      </p:pic>
    </p:spTree>
    <p:extLst>
      <p:ext uri="{BB962C8B-B14F-4D97-AF65-F5344CB8AC3E}">
        <p14:creationId xmlns:p14="http://schemas.microsoft.com/office/powerpoint/2010/main" val="1077190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4D6FD0-BCB5-E6EB-2615-EACBEB9D3145}"/>
              </a:ext>
            </a:extLst>
          </p:cNvPr>
          <p:cNvSpPr>
            <a:spLocks noGrp="1"/>
          </p:cNvSpPr>
          <p:nvPr>
            <p:ph type="body" sz="quarter" idx="11"/>
          </p:nvPr>
        </p:nvSpPr>
        <p:spPr>
          <a:xfrm>
            <a:off x="6018308" y="679241"/>
            <a:ext cx="5953125" cy="1374775"/>
          </a:xfrm>
        </p:spPr>
        <p:txBody>
          <a:bodyPr/>
          <a:lstStyle/>
          <a:p>
            <a:r>
              <a:rPr lang="en-US" sz="5400">
                <a:latin typeface="Neue Haas Grotesk Text Pro" panose="020B0504020202020204" pitchFamily="34" charset="0"/>
              </a:rPr>
              <a:t>Lorena Gonzalez</a:t>
            </a:r>
          </a:p>
          <a:p>
            <a:r>
              <a:rPr lang="en-US" sz="2800">
                <a:latin typeface="Neue Haas Grotesk Text Pro" panose="020B0504020202020204" pitchFamily="34" charset="0"/>
              </a:rPr>
              <a:t>Conservation Colorado</a:t>
            </a:r>
          </a:p>
        </p:txBody>
      </p:sp>
      <p:sp>
        <p:nvSpPr>
          <p:cNvPr id="6" name="Text Placeholder 5">
            <a:extLst>
              <a:ext uri="{FF2B5EF4-FFF2-40B4-BE49-F238E27FC236}">
                <a16:creationId xmlns:a16="http://schemas.microsoft.com/office/drawing/2014/main" id="{8D6D8D84-8132-C22E-1943-ECB3A83E30A2}"/>
              </a:ext>
            </a:extLst>
          </p:cNvPr>
          <p:cNvSpPr>
            <a:spLocks noGrp="1"/>
          </p:cNvSpPr>
          <p:nvPr>
            <p:ph type="body" sz="quarter" idx="12"/>
          </p:nvPr>
        </p:nvSpPr>
        <p:spPr>
          <a:xfrm>
            <a:off x="6549342" y="2278303"/>
            <a:ext cx="5149850" cy="4237037"/>
          </a:xfrm>
        </p:spPr>
        <p:txBody>
          <a:bodyPr/>
          <a:lstStyle/>
          <a:p>
            <a:pPr marL="0" indent="0">
              <a:buNone/>
            </a:pPr>
            <a:endParaRPr lang="en-US"/>
          </a:p>
          <a:p>
            <a:pPr marL="0" indent="0" algn="ctr">
              <a:buNone/>
            </a:pPr>
            <a:endParaRPr lang="en-US">
              <a:latin typeface="Neue Haas Grotesk Text Pro" panose="020B0504020202020204" pitchFamily="34" charset="0"/>
            </a:endParaRPr>
          </a:p>
          <a:p>
            <a:pPr marL="0" indent="0" algn="ctr">
              <a:buNone/>
            </a:pPr>
            <a:r>
              <a:rPr lang="en-US">
                <a:latin typeface="Neue Haas Grotesk Text Pro" panose="020B0504020202020204" pitchFamily="34" charset="0"/>
              </a:rPr>
              <a:t>Public Health, Community Benefits, &amp; Environmental Justice</a:t>
            </a:r>
          </a:p>
        </p:txBody>
      </p:sp>
      <p:sp>
        <p:nvSpPr>
          <p:cNvPr id="7" name="Rectangle 6">
            <a:extLst>
              <a:ext uri="{FF2B5EF4-FFF2-40B4-BE49-F238E27FC236}">
                <a16:creationId xmlns:a16="http://schemas.microsoft.com/office/drawing/2014/main" id="{78B60838-14D1-22F2-C366-D40431442B72}"/>
              </a:ext>
            </a:extLst>
          </p:cNvPr>
          <p:cNvSpPr/>
          <p:nvPr/>
        </p:nvSpPr>
        <p:spPr>
          <a:xfrm>
            <a:off x="10189856" y="5326144"/>
            <a:ext cx="2002144" cy="131503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endParaRPr>
          </a:p>
        </p:txBody>
      </p:sp>
      <p:pic>
        <p:nvPicPr>
          <p:cNvPr id="39" name="Picture Placeholder 38" descr="A person carrying a child on his shoulders&#10;&#10;Description automatically generated">
            <a:extLst>
              <a:ext uri="{FF2B5EF4-FFF2-40B4-BE49-F238E27FC236}">
                <a16:creationId xmlns:a16="http://schemas.microsoft.com/office/drawing/2014/main" id="{46CE4C57-5105-9C50-D1AA-39A0B0CBC09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499" r="22499"/>
          <a:stretch>
            <a:fillRect/>
          </a:stretch>
        </p:blipFill>
        <p:spPr/>
      </p:pic>
    </p:spTree>
    <p:extLst>
      <p:ext uri="{BB962C8B-B14F-4D97-AF65-F5344CB8AC3E}">
        <p14:creationId xmlns:p14="http://schemas.microsoft.com/office/powerpoint/2010/main" val="341789999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F91F1680-5433-4599-33D0-2EF328E64005}"/>
              </a:ext>
            </a:extLst>
          </p:cNvPr>
          <p:cNvSpPr>
            <a:spLocks noGrp="1"/>
          </p:cNvSpPr>
          <p:nvPr>
            <p:ph type="title" idx="4294967295"/>
          </p:nvPr>
        </p:nvSpPr>
        <p:spPr>
          <a:xfrm>
            <a:off x="838200" y="410210"/>
            <a:ext cx="9698038" cy="1517650"/>
          </a:xfrm>
        </p:spPr>
        <p:txBody>
          <a:bodyPr/>
          <a:lstStyle/>
          <a:p>
            <a:r>
              <a:rPr lang="en-US" sz="4800">
                <a:solidFill>
                  <a:schemeClr val="accent4"/>
                </a:solidFill>
                <a:latin typeface="Neue Haas Grotesk Text Pro" panose="020B0504020202020204" pitchFamily="34" charset="0"/>
              </a:rPr>
              <a:t>Natural Gas &amp; Public Health</a:t>
            </a:r>
          </a:p>
        </p:txBody>
      </p:sp>
      <p:sp>
        <p:nvSpPr>
          <p:cNvPr id="1033" name="Content Placeholder 3">
            <a:extLst>
              <a:ext uri="{FF2B5EF4-FFF2-40B4-BE49-F238E27FC236}">
                <a16:creationId xmlns:a16="http://schemas.microsoft.com/office/drawing/2014/main" id="{F5F77D69-C037-A2D2-8FBE-A01177AF1687}"/>
              </a:ext>
            </a:extLst>
          </p:cNvPr>
          <p:cNvSpPr>
            <a:spLocks noGrp="1"/>
          </p:cNvSpPr>
          <p:nvPr>
            <p:ph sz="half" idx="4294967295"/>
          </p:nvPr>
        </p:nvSpPr>
        <p:spPr>
          <a:xfrm>
            <a:off x="6172200" y="1825625"/>
            <a:ext cx="6019800" cy="4667250"/>
          </a:xfrm>
        </p:spPr>
        <p:txBody>
          <a:bodyPr>
            <a:normAutofit fontScale="92500" lnSpcReduction="10000"/>
          </a:bodyPr>
          <a:lstStyle/>
          <a:p>
            <a:pPr rtl="0" fontAlgn="base">
              <a:spcBef>
                <a:spcPts val="0"/>
              </a:spcBef>
              <a:spcAft>
                <a:spcPts val="0"/>
              </a:spcAft>
            </a:pPr>
            <a:endParaRPr lang="en-US" sz="600" b="0" i="0" u="none" strike="noStrike">
              <a:solidFill>
                <a:schemeClr val="bg1"/>
              </a:solidFill>
              <a:effectLst/>
              <a:latin typeface="Neue Haas Grotesk Text Pro" panose="020B0504020202020204" pitchFamily="34" charset="0"/>
            </a:endParaRPr>
          </a:p>
          <a:p>
            <a:pPr marL="285750" indent="-285750" rtl="0" fontAlgn="base">
              <a:spcBef>
                <a:spcPts val="0"/>
              </a:spcBef>
              <a:spcAft>
                <a:spcPts val="0"/>
              </a:spcAft>
              <a:buFont typeface="Arial" panose="020B0604020202020204" pitchFamily="34" charset="0"/>
              <a:buChar char="•"/>
            </a:pPr>
            <a:r>
              <a:rPr lang="en-US" sz="1800" b="0" i="0" u="none" strike="noStrike">
                <a:solidFill>
                  <a:schemeClr val="bg1"/>
                </a:solidFill>
                <a:effectLst/>
                <a:latin typeface="Neue Haas Grotesk Text Pro" panose="020B0504020202020204" pitchFamily="34" charset="0"/>
              </a:rPr>
              <a:t>The main ingredient of natural gas is methane: a planet-warming gas that can negatively impact our health</a:t>
            </a:r>
          </a:p>
          <a:p>
            <a:pPr marL="285750" indent="-285750" rtl="0" fontAlgn="base">
              <a:spcBef>
                <a:spcPts val="0"/>
              </a:spcBef>
              <a:spcAft>
                <a:spcPts val="0"/>
              </a:spcAft>
              <a:buFont typeface="Arial" panose="020B0604020202020204" pitchFamily="34" charset="0"/>
              <a:buChar char="•"/>
            </a:pPr>
            <a:endParaRPr lang="en-US" sz="1800" b="0" i="0" u="none" strike="noStrike">
              <a:solidFill>
                <a:schemeClr val="bg1"/>
              </a:solidFill>
              <a:effectLst/>
              <a:latin typeface="Neue Haas Grotesk Text Pro" panose="020B0504020202020204" pitchFamily="34" charset="0"/>
            </a:endParaRPr>
          </a:p>
          <a:p>
            <a:pPr marL="285750" indent="-285750" rtl="0" fontAlgn="base">
              <a:spcBef>
                <a:spcPts val="0"/>
              </a:spcBef>
              <a:spcAft>
                <a:spcPts val="0"/>
              </a:spcAft>
              <a:buFont typeface="Arial" panose="020B0604020202020204" pitchFamily="34" charset="0"/>
              <a:buChar char="•"/>
            </a:pPr>
            <a:r>
              <a:rPr lang="en-US" sz="1800" b="0" i="0" u="none" strike="noStrike">
                <a:solidFill>
                  <a:schemeClr val="bg1"/>
                </a:solidFill>
                <a:effectLst/>
                <a:latin typeface="Neue Haas Grotesk Text Pro" panose="020B0504020202020204" pitchFamily="34" charset="0"/>
              </a:rPr>
              <a:t>Natural gas-powered appliances such as furnaces, boilers, and water heaters can release air pollutants that cause dangerous indoor air pollution and endanger respiratory health</a:t>
            </a:r>
          </a:p>
          <a:p>
            <a:pPr rtl="0" fontAlgn="base">
              <a:spcBef>
                <a:spcPts val="0"/>
              </a:spcBef>
              <a:spcAft>
                <a:spcPts val="0"/>
              </a:spcAft>
            </a:pPr>
            <a:endParaRPr lang="en-US" sz="1800" b="0" i="0" u="none" strike="noStrike">
              <a:solidFill>
                <a:schemeClr val="bg1"/>
              </a:solidFill>
              <a:effectLst/>
              <a:latin typeface="Neue Haas Grotesk Text Pro" panose="020B0504020202020204" pitchFamily="34" charset="0"/>
            </a:endParaRPr>
          </a:p>
          <a:p>
            <a:pPr marL="285750" indent="-285750" rtl="0" fontAlgn="base">
              <a:spcBef>
                <a:spcPts val="0"/>
              </a:spcBef>
              <a:spcAft>
                <a:spcPts val="0"/>
              </a:spcAft>
              <a:buFont typeface="Arial" panose="020B0604020202020204" pitchFamily="34" charset="0"/>
              <a:buChar char="•"/>
            </a:pPr>
            <a:r>
              <a:rPr lang="en-US" sz="1800" b="0" i="0" u="none" strike="noStrike">
                <a:solidFill>
                  <a:schemeClr val="bg1"/>
                </a:solidFill>
                <a:effectLst/>
                <a:latin typeface="Neue Haas Grotesk Text Pro" panose="020B0504020202020204" pitchFamily="34" charset="0"/>
              </a:rPr>
              <a:t>Americans spend more than 90 percent of their time indoors where concentrations of some pollutants can range from two to five times as high as outdoor concentrations (EPA)</a:t>
            </a:r>
          </a:p>
          <a:p>
            <a:pPr rtl="0" fontAlgn="base">
              <a:spcBef>
                <a:spcPts val="0"/>
              </a:spcBef>
              <a:spcAft>
                <a:spcPts val="0"/>
              </a:spcAft>
            </a:pPr>
            <a:endParaRPr lang="en-US" sz="1800" b="0" i="0" u="none" strike="noStrike">
              <a:solidFill>
                <a:schemeClr val="bg1"/>
              </a:solidFill>
              <a:effectLst/>
              <a:latin typeface="Neue Haas Grotesk Text Pro" panose="020B0504020202020204" pitchFamily="34" charset="0"/>
            </a:endParaRPr>
          </a:p>
          <a:p>
            <a:pPr marL="285750" indent="-285750" rtl="0" fontAlgn="base">
              <a:spcBef>
                <a:spcPts val="0"/>
              </a:spcBef>
              <a:spcAft>
                <a:spcPts val="0"/>
              </a:spcAft>
              <a:buFont typeface="Arial" panose="020B0604020202020204" pitchFamily="34" charset="0"/>
              <a:buChar char="•"/>
            </a:pPr>
            <a:r>
              <a:rPr lang="en-US" sz="1800" b="0" i="0" u="none" strike="noStrike">
                <a:solidFill>
                  <a:schemeClr val="bg1"/>
                </a:solidFill>
                <a:effectLst/>
                <a:latin typeface="Neue Haas Grotesk Text Pro" panose="020B0504020202020204" pitchFamily="34" charset="0"/>
              </a:rPr>
              <a:t>Natural gas produces the byproduct of nitrogen dioxide which can reduce lung function, cause inflammation of airways, increase asthma attacks, and worsen other respiratory issues. It’s also known to harm children’s respiratory tract and cognitive development.</a:t>
            </a:r>
          </a:p>
        </p:txBody>
      </p:sp>
      <p:pic>
        <p:nvPicPr>
          <p:cNvPr id="1026" name="Picture 2" descr="A diagram of a home&#10;&#10;Description automatically generated">
            <a:extLst>
              <a:ext uri="{FF2B5EF4-FFF2-40B4-BE49-F238E27FC236}">
                <a16:creationId xmlns:a16="http://schemas.microsoft.com/office/drawing/2014/main" id="{0EA2C735-92CD-5000-4A99-1B0219EA1A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2701925"/>
            <a:ext cx="5181600" cy="2914649"/>
          </a:xfrm>
          <a:prstGeom prst="rect">
            <a:avLst/>
          </a:prstGeom>
          <a:solidFill>
            <a:srgbClr val="FFFFFF"/>
          </a:solidFill>
        </p:spPr>
      </p:pic>
    </p:spTree>
    <p:extLst>
      <p:ext uri="{BB962C8B-B14F-4D97-AF65-F5344CB8AC3E}">
        <p14:creationId xmlns:p14="http://schemas.microsoft.com/office/powerpoint/2010/main" val="55823449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extBox 5">
            <a:extLst>
              <a:ext uri="{FF2B5EF4-FFF2-40B4-BE49-F238E27FC236}">
                <a16:creationId xmlns:a16="http://schemas.microsoft.com/office/drawing/2014/main" id="{5297053A-C58E-A2EB-94AD-6BE1B1C7851A}"/>
              </a:ext>
            </a:extLst>
          </p:cNvPr>
          <p:cNvGraphicFramePr/>
          <p:nvPr>
            <p:extLst>
              <p:ext uri="{D42A27DB-BD31-4B8C-83A1-F6EECF244321}">
                <p14:modId xmlns:p14="http://schemas.microsoft.com/office/powerpoint/2010/main" val="3338218896"/>
              </p:ext>
            </p:extLst>
          </p:nvPr>
        </p:nvGraphicFramePr>
        <p:xfrm>
          <a:off x="493776" y="1830586"/>
          <a:ext cx="9774936" cy="4497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AAC47CB8-174A-6378-9B29-655ED2B57C87}"/>
              </a:ext>
            </a:extLst>
          </p:cNvPr>
          <p:cNvSpPr>
            <a:spLocks noGrp="1"/>
          </p:cNvSpPr>
          <p:nvPr>
            <p:ph type="title" idx="4294967295"/>
          </p:nvPr>
        </p:nvSpPr>
        <p:spPr>
          <a:xfrm>
            <a:off x="533019" y="193060"/>
            <a:ext cx="9696450" cy="1517650"/>
          </a:xfrm>
        </p:spPr>
        <p:txBody>
          <a:bodyPr/>
          <a:lstStyle/>
          <a:p>
            <a:r>
              <a:rPr lang="en-US" sz="3200">
                <a:latin typeface="Neue Haas Grotesk Text Pro" panose="020B0504020202020204" pitchFamily="34" charset="0"/>
              </a:rPr>
              <a:t>Community Benefits of Making </a:t>
            </a:r>
            <a:br>
              <a:rPr lang="en-US" sz="3200">
                <a:latin typeface="Neue Haas Grotesk Text Pro" panose="020B0504020202020204" pitchFamily="34" charset="0"/>
              </a:rPr>
            </a:br>
            <a:r>
              <a:rPr lang="en-US" sz="3200">
                <a:latin typeface="Neue Haas Grotesk Text Pro" panose="020B0504020202020204" pitchFamily="34" charset="0"/>
              </a:rPr>
              <a:t>Homes More Efficient &amp; Electric</a:t>
            </a:r>
          </a:p>
        </p:txBody>
      </p:sp>
    </p:spTree>
    <p:extLst>
      <p:ext uri="{BB962C8B-B14F-4D97-AF65-F5344CB8AC3E}">
        <p14:creationId xmlns:p14="http://schemas.microsoft.com/office/powerpoint/2010/main" val="151380219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51D29D-07DB-0802-2BD6-6D0A55E05E00}"/>
              </a:ext>
            </a:extLst>
          </p:cNvPr>
          <p:cNvSpPr>
            <a:spLocks noGrp="1"/>
          </p:cNvSpPr>
          <p:nvPr>
            <p:ph type="title"/>
          </p:nvPr>
        </p:nvSpPr>
        <p:spPr/>
        <p:txBody>
          <a:bodyPr>
            <a:noAutofit/>
          </a:bodyPr>
          <a:lstStyle/>
          <a:p>
            <a:r>
              <a:rPr lang="en-US" sz="3600">
                <a:solidFill>
                  <a:schemeClr val="accent4"/>
                </a:solidFill>
                <a:latin typeface="Neue Haas Grotesk Text Pro" panose="020B0504020202020204" pitchFamily="34" charset="0"/>
              </a:rPr>
              <a:t>Environmental Justice &amp; Equity Must be Centered in the Transition to Clean Heat</a:t>
            </a:r>
          </a:p>
        </p:txBody>
      </p:sp>
      <p:sp>
        <p:nvSpPr>
          <p:cNvPr id="2" name="Content Placeholder 1">
            <a:extLst>
              <a:ext uri="{FF2B5EF4-FFF2-40B4-BE49-F238E27FC236}">
                <a16:creationId xmlns:a16="http://schemas.microsoft.com/office/drawing/2014/main" id="{5591BAFA-8A0F-9351-4042-617CDAD52016}"/>
              </a:ext>
            </a:extLst>
          </p:cNvPr>
          <p:cNvSpPr>
            <a:spLocks noGrp="1"/>
          </p:cNvSpPr>
          <p:nvPr>
            <p:ph idx="1"/>
          </p:nvPr>
        </p:nvSpPr>
        <p:spPr>
          <a:xfrm>
            <a:off x="1021081" y="2001510"/>
            <a:ext cx="9697718" cy="4119880"/>
          </a:xfrm>
        </p:spPr>
        <p:txBody>
          <a:bodyPr>
            <a:normAutofit fontScale="62500" lnSpcReduction="20000"/>
          </a:bodyPr>
          <a:lstStyle/>
          <a:p>
            <a:r>
              <a:rPr lang="en-US">
                <a:latin typeface="Neue Haas Grotesk Text Pro" panose="020B0504020202020204" pitchFamily="34" charset="0"/>
              </a:rPr>
              <a:t>Historical clean energy  measures have disproportionately benefited higher-income households</a:t>
            </a:r>
          </a:p>
          <a:p>
            <a:endParaRPr lang="en-US">
              <a:latin typeface="Neue Haas Grotesk Text Pro" panose="020B0504020202020204" pitchFamily="34" charset="0"/>
            </a:endParaRPr>
          </a:p>
          <a:p>
            <a:r>
              <a:rPr lang="en-US">
                <a:latin typeface="Neue Haas Grotesk Text Pro" panose="020B0504020202020204" pitchFamily="34" charset="0"/>
              </a:rPr>
              <a:t>Barriers to address:</a:t>
            </a:r>
          </a:p>
          <a:p>
            <a:pPr lvl="1"/>
            <a:r>
              <a:rPr lang="en-US">
                <a:latin typeface="Neue Haas Grotesk Text Pro" panose="020B0504020202020204" pitchFamily="34" charset="0"/>
              </a:rPr>
              <a:t>Public education &amp; outreach</a:t>
            </a:r>
          </a:p>
          <a:p>
            <a:pPr lvl="1"/>
            <a:r>
              <a:rPr lang="en-US">
                <a:latin typeface="Neue Haas Grotesk Text Pro" panose="020B0504020202020204" pitchFamily="34" charset="0"/>
              </a:rPr>
              <a:t>Upfront costs of new electric appliances or required home renovations</a:t>
            </a:r>
          </a:p>
          <a:p>
            <a:pPr lvl="1"/>
            <a:r>
              <a:rPr lang="en-US">
                <a:latin typeface="Neue Haas Grotesk Text Pro" panose="020B0504020202020204" pitchFamily="34" charset="0"/>
              </a:rPr>
              <a:t>Ensuring renters can benefit from electrification and energy efficiency measures</a:t>
            </a:r>
          </a:p>
          <a:p>
            <a:pPr lvl="1"/>
            <a:endParaRPr lang="en-US">
              <a:latin typeface="Neue Haas Grotesk Text Pro" panose="020B0504020202020204" pitchFamily="34" charset="0"/>
            </a:endParaRPr>
          </a:p>
          <a:p>
            <a:r>
              <a:rPr lang="en-US">
                <a:latin typeface="Neue Haas Grotesk Text Pro" panose="020B0504020202020204" pitchFamily="34" charset="0"/>
              </a:rPr>
              <a:t>That’s why it’s crucial that Xcel and the PUC ensure there are strategic and robust incentives as well as on-bill financing for low- and moderate-income households </a:t>
            </a:r>
          </a:p>
          <a:p>
            <a:endParaRPr lang="en-US"/>
          </a:p>
        </p:txBody>
      </p:sp>
    </p:spTree>
    <p:extLst>
      <p:ext uri="{BB962C8B-B14F-4D97-AF65-F5344CB8AC3E}">
        <p14:creationId xmlns:p14="http://schemas.microsoft.com/office/powerpoint/2010/main" val="284626496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FF0"/>
        </a:solidFill>
        <a:effectLst/>
      </p:bgPr>
    </p:bg>
    <p:spTree>
      <p:nvGrpSpPr>
        <p:cNvPr id="1" name=""/>
        <p:cNvGrpSpPr/>
        <p:nvPr/>
      </p:nvGrpSpPr>
      <p:grpSpPr>
        <a:xfrm>
          <a:off x="0" y="0"/>
          <a:ext cx="0" cy="0"/>
          <a:chOff x="0" y="0"/>
          <a:chExt cx="0" cy="0"/>
        </a:xfrm>
      </p:grpSpPr>
      <p:pic>
        <p:nvPicPr>
          <p:cNvPr id="3" name="Picture 2" descr="A person with grey hair and beard smiling&#10;&#10;Description automatically generated">
            <a:extLst>
              <a:ext uri="{FF2B5EF4-FFF2-40B4-BE49-F238E27FC236}">
                <a16:creationId xmlns:a16="http://schemas.microsoft.com/office/drawing/2014/main" id="{6C6BB1E9-8E8A-F565-4ADE-26D22123D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233" y="487893"/>
            <a:ext cx="3870733" cy="3870733"/>
          </a:xfrm>
          <a:prstGeom prst="rect">
            <a:avLst/>
          </a:prstGeom>
        </p:spPr>
      </p:pic>
      <p:pic>
        <p:nvPicPr>
          <p:cNvPr id="6" name="Picture 5" descr="A person with long curly hair smiling&#10;&#10;Description automatically generated">
            <a:extLst>
              <a:ext uri="{FF2B5EF4-FFF2-40B4-BE49-F238E27FC236}">
                <a16:creationId xmlns:a16="http://schemas.microsoft.com/office/drawing/2014/main" id="{88AEF1FE-9459-C7D8-C6F3-462F19C2F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951" y="487893"/>
            <a:ext cx="3870733" cy="3870733"/>
          </a:xfrm>
          <a:prstGeom prst="rect">
            <a:avLst/>
          </a:prstGeom>
        </p:spPr>
      </p:pic>
      <p:sp>
        <p:nvSpPr>
          <p:cNvPr id="7" name="Rectangle 6">
            <a:extLst>
              <a:ext uri="{FF2B5EF4-FFF2-40B4-BE49-F238E27FC236}">
                <a16:creationId xmlns:a16="http://schemas.microsoft.com/office/drawing/2014/main" id="{9B82F59C-735F-10EF-70DA-7F56083D3319}"/>
              </a:ext>
            </a:extLst>
          </p:cNvPr>
          <p:cNvSpPr/>
          <p:nvPr/>
        </p:nvSpPr>
        <p:spPr>
          <a:xfrm>
            <a:off x="1394232" y="4660239"/>
            <a:ext cx="3870733" cy="68813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endParaRPr>
          </a:p>
        </p:txBody>
      </p:sp>
      <p:sp>
        <p:nvSpPr>
          <p:cNvPr id="9" name="Rectangle 8">
            <a:extLst>
              <a:ext uri="{FF2B5EF4-FFF2-40B4-BE49-F238E27FC236}">
                <a16:creationId xmlns:a16="http://schemas.microsoft.com/office/drawing/2014/main" id="{60521CA2-0E38-B989-F231-9BA07DE7C2F4}"/>
              </a:ext>
            </a:extLst>
          </p:cNvPr>
          <p:cNvSpPr/>
          <p:nvPr/>
        </p:nvSpPr>
        <p:spPr>
          <a:xfrm>
            <a:off x="6650951" y="4660239"/>
            <a:ext cx="3870733" cy="68813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endParaRPr>
          </a:p>
        </p:txBody>
      </p:sp>
      <p:pic>
        <p:nvPicPr>
          <p:cNvPr id="12" name="Picture 11" descr="A logo with text on it&#10;&#10;Description automatically generated">
            <a:extLst>
              <a:ext uri="{FF2B5EF4-FFF2-40B4-BE49-F238E27FC236}">
                <a16:creationId xmlns:a16="http://schemas.microsoft.com/office/drawing/2014/main" id="{897190A2-DDD1-9833-DD83-4F21051650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173" y="5004308"/>
            <a:ext cx="4826850" cy="2143840"/>
          </a:xfrm>
          <a:prstGeom prst="rect">
            <a:avLst/>
          </a:prstGeom>
        </p:spPr>
      </p:pic>
      <p:pic>
        <p:nvPicPr>
          <p:cNvPr id="16" name="Picture 15" descr="A blue text on a black background">
            <a:extLst>
              <a:ext uri="{FF2B5EF4-FFF2-40B4-BE49-F238E27FC236}">
                <a16:creationId xmlns:a16="http://schemas.microsoft.com/office/drawing/2014/main" id="{F9C29E63-714C-7320-9BD4-539ED904FE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6853" y="5493999"/>
            <a:ext cx="3638928" cy="1164457"/>
          </a:xfrm>
          <a:prstGeom prst="rect">
            <a:avLst/>
          </a:prstGeom>
        </p:spPr>
      </p:pic>
      <p:sp>
        <p:nvSpPr>
          <p:cNvPr id="17" name="TextBox 16">
            <a:extLst>
              <a:ext uri="{FF2B5EF4-FFF2-40B4-BE49-F238E27FC236}">
                <a16:creationId xmlns:a16="http://schemas.microsoft.com/office/drawing/2014/main" id="{64A9626A-E0D2-D7F4-EBA7-204B7D668DE8}"/>
              </a:ext>
            </a:extLst>
          </p:cNvPr>
          <p:cNvSpPr txBox="1"/>
          <p:nvPr/>
        </p:nvSpPr>
        <p:spPr>
          <a:xfrm>
            <a:off x="1394232" y="4542004"/>
            <a:ext cx="3870733" cy="919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40000"/>
              </a:lnSpc>
              <a:spcBef>
                <a:spcPts val="0"/>
              </a:spcBef>
              <a:spcAft>
                <a:spcPts val="0"/>
              </a:spcAft>
              <a:buClrTx/>
              <a:buSzTx/>
              <a:buFontTx/>
              <a:buNone/>
              <a:tabLst/>
            </a:pPr>
            <a:r>
              <a:rPr kumimoji="0" lang="en-US" sz="1800" b="1" i="0" u="none" strike="noStrike" cap="none" spc="0" normalizeH="0" baseline="0">
                <a:ln>
                  <a:noFill/>
                </a:ln>
                <a:solidFill>
                  <a:schemeClr val="bg2"/>
                </a:solidFill>
                <a:effectLst/>
                <a:uFillTx/>
                <a:latin typeface="Neue Haas Grotesk Display Pro" panose="020D0304030502050203" pitchFamily="34" charset="0"/>
                <a:sym typeface="Neue Haas Grotesk Display Pro 55 Roman"/>
              </a:rPr>
              <a:t>Justin Brant</a:t>
            </a:r>
          </a:p>
          <a:p>
            <a:pPr marL="0" marR="0" indent="0" algn="ctr" defTabSz="821531" rtl="0" fontAlgn="auto" latinLnBrk="0" hangingPunct="0">
              <a:lnSpc>
                <a:spcPct val="140000"/>
              </a:lnSpc>
              <a:spcBef>
                <a:spcPts val="0"/>
              </a:spcBef>
              <a:spcAft>
                <a:spcPts val="0"/>
              </a:spcAft>
              <a:buClrTx/>
              <a:buSzTx/>
              <a:buFontTx/>
              <a:buNone/>
              <a:tabLst/>
            </a:pPr>
            <a:r>
              <a:rPr kumimoji="0" lang="en-US" sz="1800" b="1" i="0" u="none" strike="noStrike" cap="none" spc="0" normalizeH="0" baseline="0">
                <a:ln>
                  <a:noFill/>
                </a:ln>
                <a:solidFill>
                  <a:schemeClr val="bg2"/>
                </a:solidFill>
                <a:effectLst/>
                <a:uFillTx/>
                <a:latin typeface="Neue Haas Grotesk Display Pro" panose="020D0304030502050203" pitchFamily="34" charset="0"/>
                <a:sym typeface="Neue Haas Grotesk Display Pro 55 Roman"/>
              </a:rPr>
              <a:t> Utility Program Director</a:t>
            </a:r>
          </a:p>
        </p:txBody>
      </p:sp>
      <p:sp>
        <p:nvSpPr>
          <p:cNvPr id="19" name="TextBox 18">
            <a:extLst>
              <a:ext uri="{FF2B5EF4-FFF2-40B4-BE49-F238E27FC236}">
                <a16:creationId xmlns:a16="http://schemas.microsoft.com/office/drawing/2014/main" id="{060975AD-9A95-101B-37C5-EC266925D3FD}"/>
              </a:ext>
            </a:extLst>
          </p:cNvPr>
          <p:cNvSpPr txBox="1"/>
          <p:nvPr/>
        </p:nvSpPr>
        <p:spPr>
          <a:xfrm>
            <a:off x="6584981" y="4563548"/>
            <a:ext cx="4002672" cy="833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40000"/>
              </a:lnSpc>
              <a:spcBef>
                <a:spcPts val="0"/>
              </a:spcBef>
              <a:spcAft>
                <a:spcPts val="0"/>
              </a:spcAft>
              <a:buClrTx/>
              <a:buSzTx/>
              <a:buFontTx/>
              <a:buNone/>
              <a:tabLst/>
            </a:pPr>
            <a:r>
              <a:rPr kumimoji="0" lang="en-US" sz="1600" b="1" i="0" u="none" strike="noStrike" cap="none" spc="0" normalizeH="0" baseline="0">
                <a:ln>
                  <a:noFill/>
                </a:ln>
                <a:solidFill>
                  <a:schemeClr val="bg2"/>
                </a:solidFill>
                <a:effectLst/>
                <a:uFillTx/>
                <a:latin typeface="Neue Haas Grotesk Display Pro" panose="020D0304030502050203" pitchFamily="34" charset="0"/>
                <a:sym typeface="Neue Haas Grotesk Display Pro 55 Roman"/>
              </a:rPr>
              <a:t>Kiki Velez</a:t>
            </a:r>
            <a:endParaRPr lang="en-US" sz="1600" b="1">
              <a:solidFill>
                <a:schemeClr val="bg2"/>
              </a:solidFill>
              <a:latin typeface="Neue Haas Grotesk Display Pro" panose="020D0304030502050203" pitchFamily="34" charset="0"/>
            </a:endParaRPr>
          </a:p>
          <a:p>
            <a:pPr marL="0" marR="0" indent="0" algn="ctr" defTabSz="821531" rtl="0" fontAlgn="auto" latinLnBrk="0" hangingPunct="0">
              <a:lnSpc>
                <a:spcPct val="140000"/>
              </a:lnSpc>
              <a:spcBef>
                <a:spcPts val="0"/>
              </a:spcBef>
              <a:spcAft>
                <a:spcPts val="0"/>
              </a:spcAft>
              <a:buClrTx/>
              <a:buSzTx/>
              <a:buFontTx/>
              <a:buNone/>
              <a:tabLst/>
            </a:pPr>
            <a:r>
              <a:rPr kumimoji="0" lang="en-US" sz="1600" b="1" i="0" u="none" strike="noStrike" cap="none" spc="0" normalizeH="0" baseline="0">
                <a:ln>
                  <a:noFill/>
                </a:ln>
                <a:solidFill>
                  <a:schemeClr val="bg2"/>
                </a:solidFill>
                <a:effectLst/>
                <a:uFillTx/>
                <a:latin typeface="Neue Haas Grotesk Display Pro" panose="020D0304030502050203" pitchFamily="34" charset="0"/>
                <a:sym typeface="Neue Haas Grotesk Display Pro 55 Roman"/>
              </a:rPr>
              <a:t>Equitable Gas Transition Advocate</a:t>
            </a:r>
          </a:p>
        </p:txBody>
      </p:sp>
    </p:spTree>
    <p:extLst>
      <p:ext uri="{BB962C8B-B14F-4D97-AF65-F5344CB8AC3E}">
        <p14:creationId xmlns:p14="http://schemas.microsoft.com/office/powerpoint/2010/main" val="4143719247"/>
      </p:ext>
    </p:extLst>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65ADC0-4758-0BB7-1FEA-A10A52BEB222}"/>
              </a:ext>
            </a:extLst>
          </p:cNvPr>
          <p:cNvSpPr/>
          <p:nvPr/>
        </p:nvSpPr>
        <p:spPr>
          <a:xfrm>
            <a:off x="0" y="0"/>
            <a:ext cx="12192000" cy="685800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endParaRPr>
          </a:p>
        </p:txBody>
      </p:sp>
      <p:pic>
        <p:nvPicPr>
          <p:cNvPr id="5" name="Picture 4" descr="A close-up of a logo&#10;&#10;Description automatically generated">
            <a:extLst>
              <a:ext uri="{FF2B5EF4-FFF2-40B4-BE49-F238E27FC236}">
                <a16:creationId xmlns:a16="http://schemas.microsoft.com/office/drawing/2014/main" id="{4265AF30-37E3-1C45-2E70-506E89BC0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784" y="31032"/>
            <a:ext cx="5546761" cy="2894583"/>
          </a:xfrm>
          <a:prstGeom prst="rect">
            <a:avLst/>
          </a:prstGeom>
        </p:spPr>
      </p:pic>
      <p:pic>
        <p:nvPicPr>
          <p:cNvPr id="8" name="Picture 7" descr="A close-up of a sign&#10;&#10;Description automatically generated">
            <a:extLst>
              <a:ext uri="{FF2B5EF4-FFF2-40B4-BE49-F238E27FC236}">
                <a16:creationId xmlns:a16="http://schemas.microsoft.com/office/drawing/2014/main" id="{D71E12B2-8E6C-9A87-AD76-17ABABAA7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164" y="2861357"/>
            <a:ext cx="3045396" cy="2284045"/>
          </a:xfrm>
          <a:prstGeom prst="rect">
            <a:avLst/>
          </a:prstGeom>
        </p:spPr>
      </p:pic>
      <p:pic>
        <p:nvPicPr>
          <p:cNvPr id="10" name="Picture 9" descr="A yellow and green logo">
            <a:extLst>
              <a:ext uri="{FF2B5EF4-FFF2-40B4-BE49-F238E27FC236}">
                <a16:creationId xmlns:a16="http://schemas.microsoft.com/office/drawing/2014/main" id="{4E34E4B9-AA97-4681-D21E-4C99FE676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925" y="2944915"/>
            <a:ext cx="1940520" cy="2116931"/>
          </a:xfrm>
          <a:prstGeom prst="rect">
            <a:avLst/>
          </a:prstGeom>
        </p:spPr>
      </p:pic>
      <p:pic>
        <p:nvPicPr>
          <p:cNvPr id="12" name="Picture 11" descr="A blue logo with a circle and a blue circle&#10;&#10;Description automatically generated">
            <a:extLst>
              <a:ext uri="{FF2B5EF4-FFF2-40B4-BE49-F238E27FC236}">
                <a16:creationId xmlns:a16="http://schemas.microsoft.com/office/drawing/2014/main" id="{D7FD8C70-73FE-CA9D-CFC1-F2AA459BB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64" y="5175389"/>
            <a:ext cx="1940519" cy="1455389"/>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C0CF75A2-5AE0-4A99-322F-FD2B5FAC1C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6185" y="5228960"/>
            <a:ext cx="3035570" cy="1348245"/>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9F9B3D23-DC20-205A-8C86-FD15E36BA8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5166" y="5228960"/>
            <a:ext cx="1721667" cy="1291250"/>
          </a:xfrm>
          <a:prstGeom prst="rect">
            <a:avLst/>
          </a:prstGeom>
        </p:spPr>
      </p:pic>
      <p:sp>
        <p:nvSpPr>
          <p:cNvPr id="19" name="Rectangle 18">
            <a:extLst>
              <a:ext uri="{FF2B5EF4-FFF2-40B4-BE49-F238E27FC236}">
                <a16:creationId xmlns:a16="http://schemas.microsoft.com/office/drawing/2014/main" id="{3F97681B-5ADC-3C73-951D-0F87210DDFC2}"/>
              </a:ext>
            </a:extLst>
          </p:cNvPr>
          <p:cNvSpPr/>
          <p:nvPr/>
        </p:nvSpPr>
        <p:spPr>
          <a:xfrm>
            <a:off x="7096776" y="0"/>
            <a:ext cx="5095224" cy="6858000"/>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endParaRPr>
          </a:p>
        </p:txBody>
      </p:sp>
      <p:sp>
        <p:nvSpPr>
          <p:cNvPr id="20" name="TextBox 19">
            <a:extLst>
              <a:ext uri="{FF2B5EF4-FFF2-40B4-BE49-F238E27FC236}">
                <a16:creationId xmlns:a16="http://schemas.microsoft.com/office/drawing/2014/main" id="{D157C506-9829-D01B-5002-B17546F8844A}"/>
              </a:ext>
            </a:extLst>
          </p:cNvPr>
          <p:cNvSpPr txBox="1"/>
          <p:nvPr/>
        </p:nvSpPr>
        <p:spPr>
          <a:xfrm>
            <a:off x="7302316" y="138023"/>
            <a:ext cx="4684143" cy="18678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40000"/>
              </a:lnSpc>
              <a:spcBef>
                <a:spcPts val="0"/>
              </a:spcBef>
              <a:spcAft>
                <a:spcPts val="0"/>
              </a:spcAft>
              <a:buClrTx/>
              <a:buSzTx/>
              <a:buFontTx/>
              <a:buNone/>
              <a:tabLst/>
            </a:pPr>
            <a:r>
              <a:rPr kumimoji="0" lang="en-US" sz="4000" b="1" i="0" u="none" strike="noStrike" cap="none" spc="0" normalizeH="0" baseline="0">
                <a:ln>
                  <a:noFill/>
                </a:ln>
                <a:solidFill>
                  <a:schemeClr val="accent4"/>
                </a:solidFill>
                <a:effectLst/>
                <a:uFillTx/>
                <a:latin typeface="Neue Haas Grotesk Text Pro" panose="020B0504020202020204" pitchFamily="34" charset="0"/>
                <a:sym typeface="Neue Haas Grotesk Display Pro 55 Roman"/>
              </a:rPr>
              <a:t>THANK YOU TO</a:t>
            </a:r>
          </a:p>
          <a:p>
            <a:pPr marL="0" marR="0" indent="0" algn="ctr" defTabSz="821531" rtl="0" fontAlgn="auto" latinLnBrk="0" hangingPunct="0">
              <a:lnSpc>
                <a:spcPct val="140000"/>
              </a:lnSpc>
              <a:spcBef>
                <a:spcPts val="0"/>
              </a:spcBef>
              <a:spcAft>
                <a:spcPts val="0"/>
              </a:spcAft>
              <a:buClrTx/>
              <a:buSzTx/>
              <a:buFontTx/>
              <a:buNone/>
              <a:tabLst/>
            </a:pPr>
            <a:r>
              <a:rPr kumimoji="0" lang="en-US" sz="4000" b="1" i="0" u="none" strike="noStrike" cap="none" spc="0" normalizeH="0" baseline="0">
                <a:ln>
                  <a:noFill/>
                </a:ln>
                <a:solidFill>
                  <a:schemeClr val="accent4"/>
                </a:solidFill>
                <a:effectLst/>
                <a:uFillTx/>
                <a:latin typeface="Neue Haas Grotesk Text Pro" panose="020B0504020202020204" pitchFamily="34" charset="0"/>
                <a:sym typeface="Neue Haas Grotesk Display Pro 55 Roman"/>
              </a:rPr>
              <a:t> OUR SPONSORS</a:t>
            </a:r>
          </a:p>
        </p:txBody>
      </p:sp>
      <p:sp>
        <p:nvSpPr>
          <p:cNvPr id="21" name="TextBox 20">
            <a:extLst>
              <a:ext uri="{FF2B5EF4-FFF2-40B4-BE49-F238E27FC236}">
                <a16:creationId xmlns:a16="http://schemas.microsoft.com/office/drawing/2014/main" id="{0998E056-ACAC-A93A-1893-25EA066B0BBC}"/>
              </a:ext>
            </a:extLst>
          </p:cNvPr>
          <p:cNvSpPr txBox="1"/>
          <p:nvPr/>
        </p:nvSpPr>
        <p:spPr>
          <a:xfrm>
            <a:off x="7617125" y="1965362"/>
            <a:ext cx="4252822" cy="47978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40000"/>
              </a:lnSpc>
              <a:spcBef>
                <a:spcPts val="0"/>
              </a:spcBef>
              <a:spcAft>
                <a:spcPts val="0"/>
              </a:spcAft>
              <a:buClrTx/>
              <a:buSzTx/>
              <a:buFontTx/>
              <a:buNone/>
              <a:tabLst/>
            </a:pPr>
            <a:r>
              <a:rPr kumimoji="0" lang="en-US" sz="2400" b="1" i="0" u="none" strike="noStrike" cap="none" spc="0" normalizeH="0" baseline="0">
                <a:ln>
                  <a:noFill/>
                </a:ln>
                <a:solidFill>
                  <a:schemeClr val="bg1"/>
                </a:solidFill>
                <a:effectLst/>
                <a:uFillTx/>
                <a:latin typeface="Neue Haas Grotesk Text Pro" panose="020B0504020202020204" pitchFamily="34" charset="0"/>
                <a:sym typeface="Neue Haas Grotesk Display Pro 55 Roman"/>
              </a:rPr>
              <a:t>Impact sponsor: </a:t>
            </a:r>
            <a:r>
              <a:rPr kumimoji="0" lang="en-US" sz="2400" b="0" i="0" u="none" strike="noStrike" cap="none" spc="0" normalizeH="0" baseline="0">
                <a:ln>
                  <a:noFill/>
                </a:ln>
                <a:solidFill>
                  <a:schemeClr val="bg1"/>
                </a:solidFill>
                <a:effectLst/>
                <a:uFillTx/>
                <a:latin typeface="Neue Haas Grotesk Text Pro" panose="020B0504020202020204" pitchFamily="34" charset="0"/>
                <a:sym typeface="Neue Haas Grotesk Display Pro 55 Roman"/>
              </a:rPr>
              <a:t>FirstBank</a:t>
            </a:r>
          </a:p>
          <a:p>
            <a:pPr marL="0" marR="0" indent="0" algn="l" defTabSz="821531" rtl="0" fontAlgn="auto" latinLnBrk="0" hangingPunct="0">
              <a:lnSpc>
                <a:spcPct val="140000"/>
              </a:lnSpc>
              <a:spcBef>
                <a:spcPts val="0"/>
              </a:spcBef>
              <a:spcAft>
                <a:spcPts val="0"/>
              </a:spcAft>
              <a:buClrTx/>
              <a:buSzTx/>
              <a:buFontTx/>
              <a:buNone/>
              <a:tabLst/>
            </a:pPr>
            <a:endParaRPr kumimoji="0" lang="en-US" sz="2400" b="0" i="0" u="none" strike="noStrike" cap="none" spc="0" normalizeH="0" baseline="0">
              <a:ln>
                <a:noFill/>
              </a:ln>
              <a:solidFill>
                <a:schemeClr val="bg1"/>
              </a:solidFill>
              <a:effectLst/>
              <a:uFillTx/>
              <a:latin typeface="Neue Haas Grotesk Text Pro" panose="020B0504020202020204" pitchFamily="34" charset="0"/>
              <a:sym typeface="Neue Haas Grotesk Display Pro 55 Roman"/>
            </a:endParaRPr>
          </a:p>
          <a:p>
            <a:pPr marL="0" marR="0" indent="0" algn="l" defTabSz="821531" rtl="0" fontAlgn="auto" latinLnBrk="0" hangingPunct="0">
              <a:lnSpc>
                <a:spcPct val="140000"/>
              </a:lnSpc>
              <a:spcBef>
                <a:spcPts val="0"/>
              </a:spcBef>
              <a:spcAft>
                <a:spcPts val="0"/>
              </a:spcAft>
              <a:buClrTx/>
              <a:buSzTx/>
              <a:buFontTx/>
              <a:buNone/>
              <a:tabLst/>
            </a:pPr>
            <a:r>
              <a:rPr kumimoji="0" lang="en-US" sz="2400" b="1" i="0" u="none" strike="noStrike" cap="none" spc="0" normalizeH="0" baseline="0">
                <a:ln>
                  <a:noFill/>
                </a:ln>
                <a:solidFill>
                  <a:schemeClr val="bg1"/>
                </a:solidFill>
                <a:effectLst/>
                <a:uFillTx/>
                <a:latin typeface="Neue Haas Grotesk Text Pro" panose="020B0504020202020204" pitchFamily="34" charset="0"/>
                <a:sym typeface="Neue Haas Grotesk Display Pro 55 Roman"/>
              </a:rPr>
              <a:t>Premier sponsors: </a:t>
            </a:r>
            <a:r>
              <a:rPr kumimoji="0" lang="en-US" sz="2400" b="0" i="0" u="none" strike="noStrike" cap="none" spc="0" normalizeH="0" baseline="0">
                <a:ln>
                  <a:noFill/>
                </a:ln>
                <a:solidFill>
                  <a:schemeClr val="bg1"/>
                </a:solidFill>
                <a:effectLst/>
                <a:uFillTx/>
                <a:latin typeface="Neue Haas Grotesk Text Pro" panose="020B0504020202020204" pitchFamily="34" charset="0"/>
                <a:sym typeface="Neue Haas Grotesk Display Pro 55 Roman"/>
              </a:rPr>
              <a:t>Sol-Up, Vision Ridge Partners</a:t>
            </a:r>
          </a:p>
          <a:p>
            <a:pPr marL="0" marR="0" indent="0" algn="l" defTabSz="821531" rtl="0" fontAlgn="auto" latinLnBrk="0" hangingPunct="0">
              <a:lnSpc>
                <a:spcPct val="140000"/>
              </a:lnSpc>
              <a:spcBef>
                <a:spcPts val="0"/>
              </a:spcBef>
              <a:spcAft>
                <a:spcPts val="0"/>
              </a:spcAft>
              <a:buClrTx/>
              <a:buSzTx/>
              <a:buFontTx/>
              <a:buNone/>
              <a:tabLst/>
            </a:pPr>
            <a:endParaRPr kumimoji="0" lang="en-US" sz="2400" b="0" i="0" u="none" strike="noStrike" cap="none" spc="0" normalizeH="0" baseline="0">
              <a:ln>
                <a:noFill/>
              </a:ln>
              <a:solidFill>
                <a:schemeClr val="bg1"/>
              </a:solidFill>
              <a:effectLst/>
              <a:uFillTx/>
              <a:latin typeface="Neue Haas Grotesk Text Pro" panose="020B0504020202020204" pitchFamily="34" charset="0"/>
              <a:sym typeface="Neue Haas Grotesk Display Pro 55 Roman"/>
            </a:endParaRPr>
          </a:p>
          <a:p>
            <a:pPr marL="0" marR="0" indent="0" algn="l" defTabSz="821531" rtl="0" fontAlgn="auto" latinLnBrk="0" hangingPunct="0">
              <a:lnSpc>
                <a:spcPct val="140000"/>
              </a:lnSpc>
              <a:spcBef>
                <a:spcPts val="0"/>
              </a:spcBef>
              <a:spcAft>
                <a:spcPts val="0"/>
              </a:spcAft>
              <a:buClrTx/>
              <a:buSzTx/>
              <a:buFontTx/>
              <a:buNone/>
              <a:tabLst/>
            </a:pPr>
            <a:r>
              <a:rPr kumimoji="0" lang="en-US" sz="2400" b="1" i="0" u="none" strike="noStrike" cap="none" spc="0" normalizeH="0" baseline="0">
                <a:ln>
                  <a:noFill/>
                </a:ln>
                <a:solidFill>
                  <a:schemeClr val="bg1"/>
                </a:solidFill>
                <a:effectLst/>
                <a:uFillTx/>
                <a:latin typeface="Neue Haas Grotesk Text Pro" panose="020B0504020202020204" pitchFamily="34" charset="0"/>
                <a:sym typeface="Neue Haas Grotesk Display Pro 55 Roman"/>
              </a:rPr>
              <a:t>Signature sponsors: </a:t>
            </a:r>
            <a:r>
              <a:rPr kumimoji="0" lang="en-US" sz="2400" b="0" i="0" u="none" strike="noStrike" cap="none" spc="0" normalizeH="0" baseline="0">
                <a:ln>
                  <a:noFill/>
                </a:ln>
                <a:solidFill>
                  <a:schemeClr val="bg1"/>
                </a:solidFill>
                <a:effectLst/>
                <a:uFillTx/>
                <a:latin typeface="Neue Haas Grotesk Text Pro" panose="020B0504020202020204" pitchFamily="34" charset="0"/>
                <a:sym typeface="Neue Haas Grotesk Display Pro 55 Roman"/>
              </a:rPr>
              <a:t>SCARPA, SWEEP, Torch Clean Energy</a:t>
            </a:r>
          </a:p>
          <a:p>
            <a:pPr marL="0" marR="0" indent="0" algn="l" defTabSz="821531" rtl="0" fontAlgn="auto" latinLnBrk="0" hangingPunct="0">
              <a:lnSpc>
                <a:spcPct val="140000"/>
              </a:lnSpc>
              <a:spcBef>
                <a:spcPts val="0"/>
              </a:spcBef>
              <a:spcAft>
                <a:spcPts val="0"/>
              </a:spcAft>
              <a:buClrTx/>
              <a:buSzTx/>
              <a:buFontTx/>
              <a:buNone/>
              <a:tabLst/>
            </a:pPr>
            <a:endParaRPr kumimoji="0" lang="en-US"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endParaRPr>
          </a:p>
        </p:txBody>
      </p:sp>
    </p:spTree>
    <p:extLst>
      <p:ext uri="{BB962C8B-B14F-4D97-AF65-F5344CB8AC3E}">
        <p14:creationId xmlns:p14="http://schemas.microsoft.com/office/powerpoint/2010/main" val="2996606525"/>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group of white fans on a roof&#10;&#10;Description automatically generated">
            <a:extLst>
              <a:ext uri="{FF2B5EF4-FFF2-40B4-BE49-F238E27FC236}">
                <a16:creationId xmlns:a16="http://schemas.microsoft.com/office/drawing/2014/main" id="{5776B5BC-00F7-F12B-CA96-4306E844B9B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4527" r="34527"/>
          <a:stretch>
            <a:fillRect/>
          </a:stretch>
        </p:blipFill>
        <p:spPr/>
      </p:pic>
      <p:sp>
        <p:nvSpPr>
          <p:cNvPr id="3" name="Text Placeholder 2">
            <a:extLst>
              <a:ext uri="{FF2B5EF4-FFF2-40B4-BE49-F238E27FC236}">
                <a16:creationId xmlns:a16="http://schemas.microsoft.com/office/drawing/2014/main" id="{E76DA321-CCFD-E097-58CD-7969F5BCC67D}"/>
              </a:ext>
            </a:extLst>
          </p:cNvPr>
          <p:cNvSpPr>
            <a:spLocks noGrp="1"/>
          </p:cNvSpPr>
          <p:nvPr>
            <p:ph type="body" sz="quarter" idx="11"/>
          </p:nvPr>
        </p:nvSpPr>
        <p:spPr>
          <a:xfrm>
            <a:off x="5963425" y="353683"/>
            <a:ext cx="5953125" cy="1374775"/>
          </a:xfrm>
        </p:spPr>
        <p:txBody>
          <a:bodyPr/>
          <a:lstStyle/>
          <a:p>
            <a:r>
              <a:rPr lang="en-US" sz="4000">
                <a:effectLst>
                  <a:outerShdw blurRad="38100" dist="38100" dir="2700000" algn="tl">
                    <a:srgbClr val="000000">
                      <a:alpha val="43137"/>
                    </a:srgbClr>
                  </a:outerShdw>
                </a:effectLst>
                <a:latin typeface="Neue Haas Grotesk Text Pro" panose="020B0504020202020204" pitchFamily="34" charset="0"/>
              </a:rPr>
              <a:t>Thank you for joining! </a:t>
            </a:r>
          </a:p>
        </p:txBody>
      </p:sp>
      <p:sp>
        <p:nvSpPr>
          <p:cNvPr id="4" name="Text Placeholder 3">
            <a:extLst>
              <a:ext uri="{FF2B5EF4-FFF2-40B4-BE49-F238E27FC236}">
                <a16:creationId xmlns:a16="http://schemas.microsoft.com/office/drawing/2014/main" id="{CD7AC604-32D1-09B8-D6A7-C62633929CD1}"/>
              </a:ext>
            </a:extLst>
          </p:cNvPr>
          <p:cNvSpPr>
            <a:spLocks noGrp="1"/>
          </p:cNvSpPr>
          <p:nvPr>
            <p:ph type="body" sz="quarter" idx="12"/>
          </p:nvPr>
        </p:nvSpPr>
        <p:spPr>
          <a:xfrm>
            <a:off x="5748361" y="1421082"/>
            <a:ext cx="6383254" cy="4237037"/>
          </a:xfrm>
        </p:spPr>
        <p:txBody>
          <a:bodyPr lIns="91440" tIns="45720" rIns="91440" bIns="45720" anchor="t"/>
          <a:lstStyle/>
          <a:p>
            <a:r>
              <a:rPr lang="en-US" sz="2800">
                <a:effectLst>
                  <a:outerShdw blurRad="38100" dist="38100" dir="2700000" algn="tl">
                    <a:srgbClr val="000000">
                      <a:alpha val="43137"/>
                    </a:srgbClr>
                  </a:outerShdw>
                </a:effectLst>
                <a:latin typeface="Neue Haas Grotesk Text Pro" panose="020B0504020202020204" pitchFamily="34" charset="0"/>
              </a:rPr>
              <a:t>Watch for the recording in your inbox in the next few days and links to other resources.</a:t>
            </a:r>
          </a:p>
          <a:p>
            <a:endParaRPr lang="en-US" sz="2800">
              <a:effectLst>
                <a:outerShdw blurRad="38100" dist="38100" dir="2700000" algn="tl">
                  <a:srgbClr val="000000">
                    <a:alpha val="43137"/>
                  </a:srgbClr>
                </a:outerShdw>
              </a:effectLst>
              <a:latin typeface="Neue Haas Grotesk Text Pro" panose="020B0504020202020204" pitchFamily="34" charset="0"/>
            </a:endParaRPr>
          </a:p>
          <a:p>
            <a:r>
              <a:rPr lang="en-US" sz="2800">
                <a:effectLst>
                  <a:outerShdw blurRad="38100" dist="38100" dir="2700000" algn="tl">
                    <a:srgbClr val="000000">
                      <a:alpha val="43137"/>
                    </a:srgbClr>
                  </a:outerShdw>
                </a:effectLst>
                <a:latin typeface="Neue Haas Grotesk Text Pro" panose="020B0504020202020204" pitchFamily="34" charset="0"/>
              </a:rPr>
              <a:t>Interested in supporting WRA’s clean heat work and other on-the-ground solutions to climate change? Visit: </a:t>
            </a:r>
          </a:p>
          <a:p>
            <a:pPr marL="0" indent="0">
              <a:buNone/>
            </a:pPr>
            <a:r>
              <a:rPr lang="en-US" sz="2400" b="1">
                <a:effectLst>
                  <a:outerShdw blurRad="38100" dist="38100" dir="2700000" algn="tl">
                    <a:srgbClr val="000000">
                      <a:alpha val="43137"/>
                    </a:srgbClr>
                  </a:outerShdw>
                </a:effectLst>
                <a:latin typeface="Neue Haas Grotesk Text Pro" panose="020B0504020202020204" pitchFamily="34" charset="0"/>
              </a:rPr>
              <a:t>WesternResourceAdvocates.org/donate</a:t>
            </a:r>
            <a:endParaRPr lang="en-US" sz="2000">
              <a:latin typeface="Neue Haas Grotesk Text Pro" panose="020B0504020202020204" pitchFamily="34" charset="0"/>
            </a:endParaRPr>
          </a:p>
          <a:p>
            <a:pPr marL="0" indent="0">
              <a:buNone/>
            </a:pPr>
            <a:endParaRPr lang="en-US" sz="3200"/>
          </a:p>
          <a:p>
            <a:pPr marL="0" indent="0">
              <a:buNone/>
            </a:pPr>
            <a:endParaRPr lang="en-US" sz="3200"/>
          </a:p>
        </p:txBody>
      </p:sp>
    </p:spTree>
    <p:extLst>
      <p:ext uri="{BB962C8B-B14F-4D97-AF65-F5344CB8AC3E}">
        <p14:creationId xmlns:p14="http://schemas.microsoft.com/office/powerpoint/2010/main" val="361378973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miling in front of trees&#10;&#10;Description automatically generated">
            <a:extLst>
              <a:ext uri="{FF2B5EF4-FFF2-40B4-BE49-F238E27FC236}">
                <a16:creationId xmlns:a16="http://schemas.microsoft.com/office/drawing/2014/main" id="{79E6E110-CCA2-FBE6-7BB7-5EBA965E00E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991" r="16991"/>
          <a:stretch>
            <a:fillRect/>
          </a:stretch>
        </p:blipFill>
        <p:spPr/>
      </p:pic>
      <p:sp>
        <p:nvSpPr>
          <p:cNvPr id="9" name="Text Placeholder 8">
            <a:extLst>
              <a:ext uri="{FF2B5EF4-FFF2-40B4-BE49-F238E27FC236}">
                <a16:creationId xmlns:a16="http://schemas.microsoft.com/office/drawing/2014/main" id="{E8C4D97D-3D96-75A5-75E3-54657BE9027A}"/>
              </a:ext>
            </a:extLst>
          </p:cNvPr>
          <p:cNvSpPr>
            <a:spLocks noGrp="1"/>
          </p:cNvSpPr>
          <p:nvPr>
            <p:ph type="body" sz="quarter" idx="11"/>
          </p:nvPr>
        </p:nvSpPr>
        <p:spPr>
          <a:xfrm>
            <a:off x="6035615" y="959659"/>
            <a:ext cx="5953125" cy="1374775"/>
          </a:xfrm>
        </p:spPr>
        <p:txBody>
          <a:bodyPr/>
          <a:lstStyle/>
          <a:p>
            <a:r>
              <a:rPr lang="en-US" sz="4800">
                <a:latin typeface="Neue Haas Grotesk Display Pro" panose="020D0304030502050203" pitchFamily="34" charset="0"/>
              </a:rPr>
              <a:t>Stacy Tellinghuisen</a:t>
            </a:r>
          </a:p>
          <a:p>
            <a:endParaRPr lang="en-US" sz="4800">
              <a:latin typeface="Neue Haas Grotesk Display Pro" panose="020D0304030502050203" pitchFamily="34" charset="0"/>
            </a:endParaRPr>
          </a:p>
          <a:p>
            <a:r>
              <a:rPr lang="en-US" sz="4800">
                <a:latin typeface="Neue Haas Grotesk Display Pro" panose="020D0304030502050203" pitchFamily="34" charset="0"/>
              </a:rPr>
              <a:t>Deputy Director of Policy Development</a:t>
            </a:r>
          </a:p>
        </p:txBody>
      </p:sp>
    </p:spTree>
    <p:extLst>
      <p:ext uri="{BB962C8B-B14F-4D97-AF65-F5344CB8AC3E}">
        <p14:creationId xmlns:p14="http://schemas.microsoft.com/office/powerpoint/2010/main" val="196746897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72B23-31B4-3063-6B8C-B3FCBF3AD448}"/>
              </a:ext>
            </a:extLst>
          </p:cNvPr>
          <p:cNvSpPr>
            <a:spLocks noGrp="1"/>
          </p:cNvSpPr>
          <p:nvPr>
            <p:ph type="title"/>
          </p:nvPr>
        </p:nvSpPr>
        <p:spPr>
          <a:xfrm>
            <a:off x="839788" y="365126"/>
            <a:ext cx="10515600" cy="912832"/>
          </a:xfrm>
        </p:spPr>
        <p:txBody>
          <a:bodyPr>
            <a:normAutofit/>
          </a:bodyPr>
          <a:lstStyle/>
          <a:p>
            <a:r>
              <a:rPr lang="en-US" sz="4800">
                <a:latin typeface="Neue Haas Grotesk Text Pro" panose="020B0504020202020204" pitchFamily="34" charset="0"/>
              </a:rPr>
              <a:t>Introduction</a:t>
            </a:r>
          </a:p>
        </p:txBody>
      </p:sp>
      <p:sp>
        <p:nvSpPr>
          <p:cNvPr id="7" name="Text Placeholder 6">
            <a:extLst>
              <a:ext uri="{FF2B5EF4-FFF2-40B4-BE49-F238E27FC236}">
                <a16:creationId xmlns:a16="http://schemas.microsoft.com/office/drawing/2014/main" id="{A20261E1-6B0B-C1AB-060D-F71A6AEAFF99}"/>
              </a:ext>
            </a:extLst>
          </p:cNvPr>
          <p:cNvSpPr>
            <a:spLocks noGrp="1"/>
          </p:cNvSpPr>
          <p:nvPr>
            <p:ph type="body" sz="quarter" idx="10"/>
          </p:nvPr>
        </p:nvSpPr>
        <p:spPr>
          <a:xfrm>
            <a:off x="639798" y="1607478"/>
            <a:ext cx="5157787" cy="474026"/>
          </a:xfrm>
        </p:spPr>
        <p:txBody>
          <a:bodyPr/>
          <a:lstStyle/>
          <a:p>
            <a:r>
              <a:rPr lang="en-US" sz="2000">
                <a:latin typeface="Neue Haas Grotesk Text Pro" panose="020B0504020202020204" pitchFamily="34" charset="0"/>
              </a:rPr>
              <a:t>Colorado has ambitious, science-based economy-wide emissions reduction goals</a:t>
            </a:r>
          </a:p>
          <a:p>
            <a:endParaRPr lang="en-US" sz="2400"/>
          </a:p>
        </p:txBody>
      </p:sp>
      <p:sp>
        <p:nvSpPr>
          <p:cNvPr id="8" name="Text Placeholder 7">
            <a:extLst>
              <a:ext uri="{FF2B5EF4-FFF2-40B4-BE49-F238E27FC236}">
                <a16:creationId xmlns:a16="http://schemas.microsoft.com/office/drawing/2014/main" id="{4FDDAEB8-30F5-5E1E-A21D-DBB04A507BF6}"/>
              </a:ext>
            </a:extLst>
          </p:cNvPr>
          <p:cNvSpPr>
            <a:spLocks noGrp="1"/>
          </p:cNvSpPr>
          <p:nvPr>
            <p:ph type="body" sz="quarter" idx="11"/>
          </p:nvPr>
        </p:nvSpPr>
        <p:spPr>
          <a:xfrm>
            <a:off x="6394415" y="1624751"/>
            <a:ext cx="5157787" cy="474026"/>
          </a:xfrm>
        </p:spPr>
        <p:txBody>
          <a:bodyPr/>
          <a:lstStyle/>
          <a:p>
            <a:r>
              <a:rPr lang="en-US" sz="2000">
                <a:latin typeface="Neue Haas Grotesk Text Pro" panose="020B0504020202020204" pitchFamily="34" charset="0"/>
              </a:rPr>
              <a:t>Residential and commercial buildings account for 16% of energy-related emissions in the state.</a:t>
            </a:r>
          </a:p>
          <a:p>
            <a:endParaRPr lang="en-US" sz="2400"/>
          </a:p>
        </p:txBody>
      </p:sp>
      <p:graphicFrame>
        <p:nvGraphicFramePr>
          <p:cNvPr id="9" name="Content Placeholder 8">
            <a:extLst>
              <a:ext uri="{FF2B5EF4-FFF2-40B4-BE49-F238E27FC236}">
                <a16:creationId xmlns:a16="http://schemas.microsoft.com/office/drawing/2014/main" id="{E83D4176-5385-885C-7BD8-4A4FBFEA1F4C}"/>
              </a:ext>
            </a:extLst>
          </p:cNvPr>
          <p:cNvGraphicFramePr>
            <a:graphicFrameLocks noGrp="1"/>
          </p:cNvGraphicFramePr>
          <p:nvPr>
            <p:ph sz="half" idx="2"/>
          </p:nvPr>
        </p:nvGraphicFramePr>
        <p:xfrm>
          <a:off x="652499" y="2834595"/>
          <a:ext cx="5157787" cy="34048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2DB4730D-0182-3714-F2E5-E2A68CCF37C0}"/>
              </a:ext>
            </a:extLst>
          </p:cNvPr>
          <p:cNvGraphicFramePr>
            <a:graphicFrameLocks noGrp="1"/>
          </p:cNvGraphicFramePr>
          <p:nvPr>
            <p:ph sz="quarter" idx="4"/>
          </p:nvPr>
        </p:nvGraphicFramePr>
        <p:xfrm>
          <a:off x="6359489" y="2851868"/>
          <a:ext cx="5183188" cy="34096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409867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0C6806-E588-5FE8-C5FA-63B294D7A37A}"/>
              </a:ext>
            </a:extLst>
          </p:cNvPr>
          <p:cNvSpPr>
            <a:spLocks noGrp="1"/>
          </p:cNvSpPr>
          <p:nvPr>
            <p:ph idx="1"/>
          </p:nvPr>
        </p:nvSpPr>
        <p:spPr>
          <a:xfrm>
            <a:off x="484947" y="1277957"/>
            <a:ext cx="8795530" cy="5081899"/>
          </a:xfrm>
        </p:spPr>
        <p:txBody>
          <a:bodyPr anchor="t">
            <a:normAutofit fontScale="85000" lnSpcReduction="10000"/>
          </a:bodyPr>
          <a:lstStyle/>
          <a:p>
            <a:pPr marL="571500" indent="-571500">
              <a:lnSpc>
                <a:spcPct val="120000"/>
              </a:lnSpc>
              <a:spcBef>
                <a:spcPts val="600"/>
              </a:spcBef>
              <a:buFont typeface="Arial" panose="020B0604020202020204" pitchFamily="34" charset="0"/>
              <a:buChar char="•"/>
            </a:pPr>
            <a:r>
              <a:rPr lang="en-US" sz="2600">
                <a:latin typeface="Neue Haas Grotesk Text Pro" panose="020B0504020202020204" pitchFamily="34" charset="0"/>
              </a:rPr>
              <a:t>In 2021, Colorado passed SB 264, the Clean Heat Standard</a:t>
            </a:r>
          </a:p>
          <a:p>
            <a:pPr marL="1157817" lvl="3" indent="-571500">
              <a:lnSpc>
                <a:spcPct val="120000"/>
              </a:lnSpc>
              <a:spcBef>
                <a:spcPts val="600"/>
              </a:spcBef>
              <a:buFont typeface="Arial" panose="020B0604020202020204" pitchFamily="34" charset="0"/>
              <a:buChar char="•"/>
            </a:pPr>
            <a:r>
              <a:rPr lang="en-US" sz="1900">
                <a:solidFill>
                  <a:schemeClr val="bg1"/>
                </a:solidFill>
                <a:latin typeface="Neue Haas Grotesk Text Pro" panose="020B0504020202020204" pitchFamily="34" charset="0"/>
              </a:rPr>
              <a:t>Sets emission reduction goals for gas utilities: 4% reduction by 2025 and 22% reduction by 2030, below 2015 levels.</a:t>
            </a:r>
          </a:p>
          <a:p>
            <a:pPr marL="1157817" lvl="3" indent="-571500">
              <a:lnSpc>
                <a:spcPct val="120000"/>
              </a:lnSpc>
              <a:spcBef>
                <a:spcPts val="600"/>
              </a:spcBef>
              <a:buFont typeface="Arial" panose="020B0604020202020204" pitchFamily="34" charset="0"/>
              <a:buChar char="•"/>
            </a:pPr>
            <a:r>
              <a:rPr lang="en-US" sz="1900">
                <a:solidFill>
                  <a:schemeClr val="bg1"/>
                </a:solidFill>
                <a:latin typeface="Neue Haas Grotesk Text Pro" panose="020B0504020202020204" pitchFamily="34" charset="0"/>
              </a:rPr>
              <a:t>Covers emissions from customers’ end use and methane leakage on the distribution system.</a:t>
            </a:r>
          </a:p>
          <a:p>
            <a:pPr marL="1157817" lvl="3" indent="-571500">
              <a:lnSpc>
                <a:spcPct val="120000"/>
              </a:lnSpc>
              <a:spcBef>
                <a:spcPts val="600"/>
              </a:spcBef>
              <a:buFont typeface="Arial" panose="020B0604020202020204" pitchFamily="34" charset="0"/>
              <a:buChar char="•"/>
            </a:pPr>
            <a:r>
              <a:rPr lang="en-US" sz="1900">
                <a:solidFill>
                  <a:schemeClr val="bg1"/>
                </a:solidFill>
                <a:latin typeface="Neue Haas Grotesk Text Pro" panose="020B0504020202020204" pitchFamily="34" charset="0"/>
              </a:rPr>
              <a:t>Eligible resources include </a:t>
            </a:r>
          </a:p>
          <a:p>
            <a:pPr marL="1652588" lvl="4" indent="-571500">
              <a:lnSpc>
                <a:spcPct val="110000"/>
              </a:lnSpc>
              <a:spcBef>
                <a:spcPts val="600"/>
              </a:spcBef>
              <a:buFont typeface="Arial" panose="020B0604020202020204" pitchFamily="34" charset="0"/>
              <a:buChar char="•"/>
            </a:pPr>
            <a:r>
              <a:rPr lang="en-US" sz="1600">
                <a:solidFill>
                  <a:schemeClr val="bg1"/>
                </a:solidFill>
                <a:latin typeface="Neue Haas Grotesk Text Pro" panose="020B0504020202020204" pitchFamily="34" charset="0"/>
              </a:rPr>
              <a:t>Energy efficiency</a:t>
            </a:r>
          </a:p>
          <a:p>
            <a:pPr marL="1652588" lvl="4" indent="-571500">
              <a:lnSpc>
                <a:spcPct val="110000"/>
              </a:lnSpc>
              <a:spcBef>
                <a:spcPts val="600"/>
              </a:spcBef>
              <a:buFont typeface="Arial" panose="020B0604020202020204" pitchFamily="34" charset="0"/>
              <a:buChar char="•"/>
            </a:pPr>
            <a:r>
              <a:rPr lang="en-US" sz="1600">
                <a:solidFill>
                  <a:schemeClr val="bg1"/>
                </a:solidFill>
                <a:latin typeface="Neue Haas Grotesk Text Pro" panose="020B0504020202020204" pitchFamily="34" charset="0"/>
              </a:rPr>
              <a:t>Beneficial electrification</a:t>
            </a:r>
          </a:p>
          <a:p>
            <a:pPr marL="1652588" lvl="4" indent="-571500">
              <a:lnSpc>
                <a:spcPct val="110000"/>
              </a:lnSpc>
              <a:spcBef>
                <a:spcPts val="600"/>
              </a:spcBef>
              <a:buFont typeface="Arial" panose="020B0604020202020204" pitchFamily="34" charset="0"/>
              <a:buChar char="•"/>
            </a:pPr>
            <a:r>
              <a:rPr lang="en-US" sz="1600">
                <a:solidFill>
                  <a:schemeClr val="bg1"/>
                </a:solidFill>
                <a:latin typeface="Neue Haas Grotesk Text Pro" panose="020B0504020202020204" pitchFamily="34" charset="0"/>
              </a:rPr>
              <a:t>Green hydrogen</a:t>
            </a:r>
          </a:p>
          <a:p>
            <a:pPr marL="1652588" lvl="4" indent="-571500">
              <a:lnSpc>
                <a:spcPct val="110000"/>
              </a:lnSpc>
              <a:spcBef>
                <a:spcPts val="600"/>
              </a:spcBef>
              <a:buFont typeface="Arial" panose="020B0604020202020204" pitchFamily="34" charset="0"/>
              <a:buChar char="•"/>
            </a:pPr>
            <a:r>
              <a:rPr lang="en-US" sz="1600">
                <a:solidFill>
                  <a:schemeClr val="bg1"/>
                </a:solidFill>
                <a:latin typeface="Neue Haas Grotesk Text Pro" panose="020B0504020202020204" pitchFamily="34" charset="0"/>
              </a:rPr>
              <a:t>Recovered methane</a:t>
            </a:r>
          </a:p>
          <a:p>
            <a:pPr marL="1652588" lvl="4" indent="-571500">
              <a:lnSpc>
                <a:spcPct val="110000"/>
              </a:lnSpc>
              <a:spcBef>
                <a:spcPts val="600"/>
              </a:spcBef>
              <a:buFont typeface="Arial" panose="020B0604020202020204" pitchFamily="34" charset="0"/>
              <a:buChar char="•"/>
            </a:pPr>
            <a:r>
              <a:rPr lang="en-US" sz="1600">
                <a:solidFill>
                  <a:schemeClr val="bg1"/>
                </a:solidFill>
                <a:latin typeface="Neue Haas Grotesk Text Pro" panose="020B0504020202020204" pitchFamily="34" charset="0"/>
              </a:rPr>
              <a:t>Pyrolysis of tires</a:t>
            </a:r>
          </a:p>
          <a:p>
            <a:pPr marL="1652588" lvl="4" indent="-571500">
              <a:lnSpc>
                <a:spcPct val="110000"/>
              </a:lnSpc>
              <a:spcBef>
                <a:spcPts val="600"/>
              </a:spcBef>
              <a:buFont typeface="Arial" panose="020B0604020202020204" pitchFamily="34" charset="0"/>
              <a:buChar char="•"/>
            </a:pPr>
            <a:r>
              <a:rPr lang="en-US" sz="1600">
                <a:solidFill>
                  <a:schemeClr val="bg1"/>
                </a:solidFill>
                <a:latin typeface="Neue Haas Grotesk Text Pro" panose="020B0504020202020204" pitchFamily="34" charset="0"/>
              </a:rPr>
              <a:t>Wastewater thermal energy</a:t>
            </a:r>
          </a:p>
          <a:p>
            <a:pPr marL="1652588" lvl="4" indent="-571500">
              <a:lnSpc>
                <a:spcPct val="110000"/>
              </a:lnSpc>
              <a:spcBef>
                <a:spcPts val="600"/>
              </a:spcBef>
              <a:buFont typeface="Arial" panose="020B0604020202020204" pitchFamily="34" charset="0"/>
              <a:buChar char="•"/>
            </a:pPr>
            <a:r>
              <a:rPr lang="en-US" sz="1600">
                <a:solidFill>
                  <a:schemeClr val="bg1"/>
                </a:solidFill>
                <a:latin typeface="Neue Haas Grotesk Text Pro" panose="020B0504020202020204" pitchFamily="34" charset="0"/>
              </a:rPr>
              <a:t>Any technology that the Commission finds is cost-effective, and that the Division finds results in a reduction in carbon emissions from the combustion of gas in customer end uses or meets a recovered methane protocol…</a:t>
            </a:r>
          </a:p>
          <a:p>
            <a:pPr marL="573088" indent="-571500">
              <a:lnSpc>
                <a:spcPct val="120000"/>
              </a:lnSpc>
              <a:spcBef>
                <a:spcPts val="600"/>
              </a:spcBef>
              <a:buFont typeface="Arial" panose="020B0604020202020204" pitchFamily="34" charset="0"/>
              <a:buChar char="•"/>
            </a:pPr>
            <a:r>
              <a:rPr lang="en-US" sz="2600">
                <a:latin typeface="Neue Haas Grotesk Text Pro" panose="020B0504020202020204" pitchFamily="34" charset="0"/>
              </a:rPr>
              <a:t>Xcel filed its first clean heat plan on August 1</a:t>
            </a:r>
          </a:p>
        </p:txBody>
      </p:sp>
      <p:sp>
        <p:nvSpPr>
          <p:cNvPr id="9" name="Title 1">
            <a:extLst>
              <a:ext uri="{FF2B5EF4-FFF2-40B4-BE49-F238E27FC236}">
                <a16:creationId xmlns:a16="http://schemas.microsoft.com/office/drawing/2014/main" id="{9149736D-F963-B2C6-EE06-327108279F3A}"/>
              </a:ext>
            </a:extLst>
          </p:cNvPr>
          <p:cNvSpPr txBox="1">
            <a:spLocks/>
          </p:cNvSpPr>
          <p:nvPr/>
        </p:nvSpPr>
        <p:spPr>
          <a:xfrm>
            <a:off x="839788" y="365126"/>
            <a:ext cx="10515600" cy="912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71437" tIns="71437" rIns="71437" bIns="71437" rtlCol="0" anchor="ctr">
            <a:normAutofit/>
          </a:bodyPr>
          <a:lstStyle>
            <a:lvl1pPr algn="l" defTabSz="914400" rtl="0" eaLnBrk="1" latinLnBrk="0" hangingPunct="1">
              <a:lnSpc>
                <a:spcPct val="90000"/>
              </a:lnSpc>
              <a:spcBef>
                <a:spcPct val="0"/>
              </a:spcBef>
              <a:buNone/>
              <a:defRPr sz="8000" b="0" i="0" kern="1200">
                <a:solidFill>
                  <a:schemeClr val="bg1"/>
                </a:solidFill>
                <a:latin typeface="+mn-lt"/>
                <a:ea typeface="+mj-ea"/>
                <a:cs typeface="+mj-cs"/>
              </a:defRPr>
            </a:lvl1pPr>
          </a:lstStyle>
          <a:p>
            <a:r>
              <a:rPr lang="en-US" sz="4800">
                <a:latin typeface="Neue Haas Grotesk Text Pro" panose="020B0504020202020204" pitchFamily="34" charset="0"/>
              </a:rPr>
              <a:t>Introduction</a:t>
            </a:r>
          </a:p>
        </p:txBody>
      </p:sp>
      <p:sp>
        <p:nvSpPr>
          <p:cNvPr id="10" name="Oval 9">
            <a:extLst>
              <a:ext uri="{FF2B5EF4-FFF2-40B4-BE49-F238E27FC236}">
                <a16:creationId xmlns:a16="http://schemas.microsoft.com/office/drawing/2014/main" id="{C5BD73F5-0FCD-050B-8E3F-78B1A97D5088}"/>
              </a:ext>
            </a:extLst>
          </p:cNvPr>
          <p:cNvSpPr/>
          <p:nvPr/>
        </p:nvSpPr>
        <p:spPr>
          <a:xfrm>
            <a:off x="8732786" y="2294903"/>
            <a:ext cx="3124394" cy="3075490"/>
          </a:xfrm>
          <a:prstGeom prst="ellipse">
            <a:avLst/>
          </a:prstGeom>
          <a:blipFill rotWithShape="1">
            <a:blip r:embed="rId3"/>
            <a:srcRect/>
            <a:stretch>
              <a:fillRect l="-39000" r="-39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141027212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FF0"/>
        </a:solidFill>
        <a:effectLst/>
      </p:bgPr>
    </p:bg>
    <p:spTree>
      <p:nvGrpSpPr>
        <p:cNvPr id="1" name=""/>
        <p:cNvGrpSpPr/>
        <p:nvPr/>
      </p:nvGrpSpPr>
      <p:grpSpPr>
        <a:xfrm>
          <a:off x="0" y="0"/>
          <a:ext cx="0" cy="0"/>
          <a:chOff x="0" y="0"/>
          <a:chExt cx="0" cy="0"/>
        </a:xfrm>
      </p:grpSpPr>
      <p:pic>
        <p:nvPicPr>
          <p:cNvPr id="4" name="Picture 3" descr="A person wearing glasses and a suit&#10;&#10;Description automatically generated">
            <a:extLst>
              <a:ext uri="{FF2B5EF4-FFF2-40B4-BE49-F238E27FC236}">
                <a16:creationId xmlns:a16="http://schemas.microsoft.com/office/drawing/2014/main" id="{39929EBD-2446-AAAA-E313-00DAC6C6D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77" y="523557"/>
            <a:ext cx="2980068" cy="2980068"/>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BB3F75B0-A2E9-5898-0F8E-F723C4F3A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965" y="523558"/>
            <a:ext cx="2980067" cy="2980067"/>
          </a:xfrm>
          <a:prstGeom prst="rect">
            <a:avLst/>
          </a:prstGeom>
        </p:spPr>
      </p:pic>
      <p:pic>
        <p:nvPicPr>
          <p:cNvPr id="10" name="Picture 9" descr="A person wearing glasses and smiling">
            <a:extLst>
              <a:ext uri="{FF2B5EF4-FFF2-40B4-BE49-F238E27FC236}">
                <a16:creationId xmlns:a16="http://schemas.microsoft.com/office/drawing/2014/main" id="{C6BE8F63-3A19-E75B-356B-8D28B47DF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7952" y="523557"/>
            <a:ext cx="2980068" cy="2980068"/>
          </a:xfrm>
          <a:prstGeom prst="rect">
            <a:avLst/>
          </a:prstGeom>
        </p:spPr>
      </p:pic>
      <p:sp>
        <p:nvSpPr>
          <p:cNvPr id="11" name="Rectangle 10">
            <a:extLst>
              <a:ext uri="{FF2B5EF4-FFF2-40B4-BE49-F238E27FC236}">
                <a16:creationId xmlns:a16="http://schemas.microsoft.com/office/drawing/2014/main" id="{60F02D05-0F3B-DF53-3669-222BC2ED59F6}"/>
              </a:ext>
            </a:extLst>
          </p:cNvPr>
          <p:cNvSpPr/>
          <p:nvPr/>
        </p:nvSpPr>
        <p:spPr>
          <a:xfrm>
            <a:off x="666570" y="3823477"/>
            <a:ext cx="2980068" cy="134837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endParaRPr>
          </a:p>
        </p:txBody>
      </p:sp>
      <p:sp>
        <p:nvSpPr>
          <p:cNvPr id="12" name="Rectangle 11">
            <a:extLst>
              <a:ext uri="{FF2B5EF4-FFF2-40B4-BE49-F238E27FC236}">
                <a16:creationId xmlns:a16="http://schemas.microsoft.com/office/drawing/2014/main" id="{A0C858E8-AC3B-5D17-F612-F0E0942BC3E6}"/>
              </a:ext>
            </a:extLst>
          </p:cNvPr>
          <p:cNvSpPr/>
          <p:nvPr/>
        </p:nvSpPr>
        <p:spPr>
          <a:xfrm>
            <a:off x="4578558" y="3823477"/>
            <a:ext cx="2980068" cy="134837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endParaRPr>
          </a:p>
        </p:txBody>
      </p:sp>
      <p:sp>
        <p:nvSpPr>
          <p:cNvPr id="13" name="Rectangle 12">
            <a:extLst>
              <a:ext uri="{FF2B5EF4-FFF2-40B4-BE49-F238E27FC236}">
                <a16:creationId xmlns:a16="http://schemas.microsoft.com/office/drawing/2014/main" id="{3EB3EA29-AB83-0DD1-A623-F8AB9513E0D6}"/>
              </a:ext>
            </a:extLst>
          </p:cNvPr>
          <p:cNvSpPr/>
          <p:nvPr/>
        </p:nvSpPr>
        <p:spPr>
          <a:xfrm>
            <a:off x="8517952" y="3823477"/>
            <a:ext cx="2980068" cy="134837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endParaRPr>
          </a:p>
        </p:txBody>
      </p:sp>
      <p:pic>
        <p:nvPicPr>
          <p:cNvPr id="15" name="Picture 14" descr="A close up of a logo&#10;&#10;Description automatically generated">
            <a:extLst>
              <a:ext uri="{FF2B5EF4-FFF2-40B4-BE49-F238E27FC236}">
                <a16:creationId xmlns:a16="http://schemas.microsoft.com/office/drawing/2014/main" id="{712B18B6-DDBF-C540-FE43-52A711EEFE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977" y="5765097"/>
            <a:ext cx="2925255" cy="831953"/>
          </a:xfrm>
          <a:prstGeom prst="rect">
            <a:avLst/>
          </a:prstGeom>
        </p:spPr>
      </p:pic>
      <p:pic>
        <p:nvPicPr>
          <p:cNvPr id="17" name="Picture 16" descr="A logo with a black background&#10;&#10;Description automatically generated">
            <a:extLst>
              <a:ext uri="{FF2B5EF4-FFF2-40B4-BE49-F238E27FC236}">
                <a16:creationId xmlns:a16="http://schemas.microsoft.com/office/drawing/2014/main" id="{02F52230-DC93-C49B-AFB2-7A082FA623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3371" y="5322188"/>
            <a:ext cx="2925255" cy="1274862"/>
          </a:xfrm>
          <a:prstGeom prst="rect">
            <a:avLst/>
          </a:prstGeom>
        </p:spPr>
      </p:pic>
      <p:pic>
        <p:nvPicPr>
          <p:cNvPr id="19" name="Picture 18" descr="A blue and black letter&#10;&#10;Description automatically generated">
            <a:extLst>
              <a:ext uri="{FF2B5EF4-FFF2-40B4-BE49-F238E27FC236}">
                <a16:creationId xmlns:a16="http://schemas.microsoft.com/office/drawing/2014/main" id="{1DA514CB-A4FA-D405-1E7E-D72EC93646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2765" y="5894532"/>
            <a:ext cx="3065254" cy="573082"/>
          </a:xfrm>
          <a:prstGeom prst="rect">
            <a:avLst/>
          </a:prstGeom>
        </p:spPr>
      </p:pic>
      <p:sp>
        <p:nvSpPr>
          <p:cNvPr id="20" name="TextBox 19">
            <a:extLst>
              <a:ext uri="{FF2B5EF4-FFF2-40B4-BE49-F238E27FC236}">
                <a16:creationId xmlns:a16="http://schemas.microsoft.com/office/drawing/2014/main" id="{C88D4C0C-6AC4-C96C-6EFD-81B503BE00FA}"/>
              </a:ext>
            </a:extLst>
          </p:cNvPr>
          <p:cNvSpPr txBox="1"/>
          <p:nvPr/>
        </p:nvSpPr>
        <p:spPr>
          <a:xfrm>
            <a:off x="810883" y="3887910"/>
            <a:ext cx="2587925" cy="11783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40000"/>
              </a:lnSpc>
              <a:spcBef>
                <a:spcPts val="0"/>
              </a:spcBef>
              <a:spcAft>
                <a:spcPts val="0"/>
              </a:spcAft>
              <a:buClrTx/>
              <a:buSzTx/>
              <a:buFontTx/>
              <a:buNone/>
              <a:tabLst/>
            </a:pPr>
            <a:r>
              <a:rPr kumimoji="0" lang="en-US" sz="2400" b="1" i="0" u="none" strike="noStrike" cap="none" spc="0" normalizeH="0" baseline="0">
                <a:ln>
                  <a:noFill/>
                </a:ln>
                <a:solidFill>
                  <a:schemeClr val="bg2"/>
                </a:solidFill>
                <a:effectLst/>
                <a:uFillTx/>
                <a:latin typeface="Neue Haas Grotesk Text Pro" panose="020B0504020202020204" pitchFamily="34" charset="0"/>
                <a:sym typeface="Neue Haas Grotesk Display Pro 55 Roman"/>
              </a:rPr>
              <a:t>Dr. Asa Hopkins</a:t>
            </a:r>
          </a:p>
          <a:p>
            <a:pPr marL="0" marR="0" indent="0" algn="ctr" defTabSz="821531" rtl="0" fontAlgn="auto" latinLnBrk="0" hangingPunct="0">
              <a:lnSpc>
                <a:spcPct val="140000"/>
              </a:lnSpc>
              <a:spcBef>
                <a:spcPts val="0"/>
              </a:spcBef>
              <a:spcAft>
                <a:spcPts val="0"/>
              </a:spcAft>
              <a:buClrTx/>
              <a:buSzTx/>
              <a:buFontTx/>
              <a:buNone/>
              <a:tabLst/>
            </a:pPr>
            <a:r>
              <a:rPr lang="en-US">
                <a:solidFill>
                  <a:schemeClr val="bg2"/>
                </a:solidFill>
                <a:latin typeface="Neue Haas Grotesk Text Pro" panose="020B0504020202020204" pitchFamily="34" charset="0"/>
              </a:rPr>
              <a:t>Vice President </a:t>
            </a:r>
            <a:endParaRPr kumimoji="0" lang="en-US" sz="2400" b="0" i="0" u="none" strike="noStrike" cap="none" spc="0" normalizeH="0" baseline="0">
              <a:ln>
                <a:noFill/>
              </a:ln>
              <a:solidFill>
                <a:schemeClr val="bg2"/>
              </a:solidFill>
              <a:effectLst/>
              <a:uFillTx/>
              <a:latin typeface="Neue Haas Grotesk Text Pro" panose="020B0504020202020204" pitchFamily="34" charset="0"/>
              <a:sym typeface="Neue Haas Grotesk Display Pro 55 Roman"/>
            </a:endParaRPr>
          </a:p>
        </p:txBody>
      </p:sp>
      <p:sp>
        <p:nvSpPr>
          <p:cNvPr id="21" name="TextBox 20">
            <a:extLst>
              <a:ext uri="{FF2B5EF4-FFF2-40B4-BE49-F238E27FC236}">
                <a16:creationId xmlns:a16="http://schemas.microsoft.com/office/drawing/2014/main" id="{1CA8D93B-7B06-1D3E-5C3E-E567F335BB92}"/>
              </a:ext>
            </a:extLst>
          </p:cNvPr>
          <p:cNvSpPr txBox="1"/>
          <p:nvPr/>
        </p:nvSpPr>
        <p:spPr>
          <a:xfrm>
            <a:off x="4774629" y="3844821"/>
            <a:ext cx="2587925" cy="1264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40000"/>
              </a:lnSpc>
              <a:spcBef>
                <a:spcPts val="0"/>
              </a:spcBef>
              <a:spcAft>
                <a:spcPts val="0"/>
              </a:spcAft>
              <a:buClrTx/>
              <a:buSzTx/>
              <a:buFontTx/>
              <a:buNone/>
              <a:tabLst/>
            </a:pPr>
            <a:r>
              <a:rPr kumimoji="0" lang="en-US" sz="2000" b="1" i="0" u="none" strike="noStrike" cap="none" spc="0" normalizeH="0" baseline="0">
                <a:ln>
                  <a:noFill/>
                </a:ln>
                <a:solidFill>
                  <a:schemeClr val="bg2"/>
                </a:solidFill>
                <a:effectLst/>
                <a:uFillTx/>
                <a:latin typeface="Neue Haas Grotesk Text Pro" panose="020B0504020202020204" pitchFamily="34" charset="0"/>
                <a:sym typeface="Neue Haas Grotesk Display Pro 55 Roman"/>
              </a:rPr>
              <a:t>Lorena Gonzalez</a:t>
            </a:r>
          </a:p>
          <a:p>
            <a:pPr marL="0" marR="0" indent="0" algn="ctr" defTabSz="821531" rtl="0" fontAlgn="auto" latinLnBrk="0" hangingPunct="0">
              <a:lnSpc>
                <a:spcPct val="140000"/>
              </a:lnSpc>
              <a:spcBef>
                <a:spcPts val="0"/>
              </a:spcBef>
              <a:spcAft>
                <a:spcPts val="0"/>
              </a:spcAft>
              <a:buClrTx/>
              <a:buSzTx/>
              <a:buFontTx/>
              <a:buNone/>
              <a:tabLst/>
            </a:pPr>
            <a:r>
              <a:rPr lang="en-US" sz="1600">
                <a:solidFill>
                  <a:schemeClr val="bg2"/>
                </a:solidFill>
                <a:latin typeface="Neue Haas Grotesk Text Pro" panose="020B0504020202020204" pitchFamily="34" charset="0"/>
              </a:rPr>
              <a:t>Communities and Justice Campaign Manager</a:t>
            </a:r>
            <a:endParaRPr kumimoji="0" lang="en-US" sz="1600" b="0" i="0" u="none" strike="noStrike" cap="none" spc="0" normalizeH="0" baseline="0">
              <a:ln>
                <a:noFill/>
              </a:ln>
              <a:solidFill>
                <a:schemeClr val="bg2"/>
              </a:solidFill>
              <a:effectLst/>
              <a:uFillTx/>
              <a:latin typeface="Neue Haas Grotesk Text Pro" panose="020B0504020202020204" pitchFamily="34" charset="0"/>
              <a:sym typeface="Neue Haas Grotesk Display Pro 55 Roman"/>
            </a:endParaRPr>
          </a:p>
        </p:txBody>
      </p:sp>
      <p:sp>
        <p:nvSpPr>
          <p:cNvPr id="22" name="TextBox 21">
            <a:extLst>
              <a:ext uri="{FF2B5EF4-FFF2-40B4-BE49-F238E27FC236}">
                <a16:creationId xmlns:a16="http://schemas.microsoft.com/office/drawing/2014/main" id="{70678823-E385-935E-B795-F4D7ACBC8499}"/>
              </a:ext>
            </a:extLst>
          </p:cNvPr>
          <p:cNvSpPr txBox="1"/>
          <p:nvPr/>
        </p:nvSpPr>
        <p:spPr>
          <a:xfrm>
            <a:off x="8615987" y="3994641"/>
            <a:ext cx="2783997"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40000"/>
              </a:lnSpc>
              <a:spcBef>
                <a:spcPts val="0"/>
              </a:spcBef>
              <a:spcAft>
                <a:spcPts val="0"/>
              </a:spcAft>
              <a:buClrTx/>
              <a:buSzTx/>
              <a:buFontTx/>
              <a:buNone/>
              <a:tabLst/>
            </a:pPr>
            <a:r>
              <a:rPr kumimoji="0" lang="en-US" sz="2000" b="1" i="0" u="none" strike="noStrike" cap="none" spc="0" normalizeH="0" baseline="0">
                <a:ln>
                  <a:noFill/>
                </a:ln>
                <a:solidFill>
                  <a:schemeClr val="bg2"/>
                </a:solidFill>
                <a:effectLst/>
                <a:uFillTx/>
                <a:latin typeface="Neue Haas Grotesk Text Pro" panose="020B0504020202020204" pitchFamily="34" charset="0"/>
                <a:sym typeface="Neue Haas Grotesk Display Pro 55 Roman"/>
              </a:rPr>
              <a:t>Meera Fickling</a:t>
            </a:r>
          </a:p>
          <a:p>
            <a:pPr marL="0" marR="0" indent="0" algn="ctr" defTabSz="821531" rtl="0" fontAlgn="auto" latinLnBrk="0" hangingPunct="0">
              <a:lnSpc>
                <a:spcPct val="140000"/>
              </a:lnSpc>
              <a:spcBef>
                <a:spcPts val="0"/>
              </a:spcBef>
              <a:spcAft>
                <a:spcPts val="0"/>
              </a:spcAft>
              <a:buClrTx/>
              <a:buSzTx/>
              <a:buFontTx/>
              <a:buNone/>
              <a:tabLst/>
            </a:pPr>
            <a:r>
              <a:rPr lang="en-US" sz="2000">
                <a:solidFill>
                  <a:schemeClr val="bg2"/>
                </a:solidFill>
                <a:latin typeface="Neue Haas Grotesk Text Pro" panose="020B0504020202020204" pitchFamily="34" charset="0"/>
              </a:rPr>
              <a:t>Senior Policy Advisor</a:t>
            </a:r>
            <a:endParaRPr kumimoji="0" lang="en-US" sz="2000" b="0" i="0" u="none" strike="noStrike" cap="none" spc="0" normalizeH="0" baseline="0">
              <a:ln>
                <a:noFill/>
              </a:ln>
              <a:solidFill>
                <a:schemeClr val="bg2"/>
              </a:solidFill>
              <a:effectLst/>
              <a:uFillTx/>
              <a:latin typeface="Neue Haas Grotesk Text Pro" panose="020B0504020202020204" pitchFamily="34" charset="0"/>
              <a:sym typeface="Neue Haas Grotesk Display Pro 55 Roman"/>
            </a:endParaRPr>
          </a:p>
        </p:txBody>
      </p:sp>
    </p:spTree>
    <p:extLst>
      <p:ext uri="{BB962C8B-B14F-4D97-AF65-F5344CB8AC3E}">
        <p14:creationId xmlns:p14="http://schemas.microsoft.com/office/powerpoint/2010/main" val="1067280755"/>
      </p:ext>
    </p:extLst>
  </p:cSld>
  <p:clrMapOvr>
    <a:masterClrMapping/>
  </p:clrMapOvr>
  <p:transition spd="med">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FF0"/>
        </a:solidFill>
        <a:effectLst/>
      </p:bgPr>
    </p:bg>
    <p:spTree>
      <p:nvGrpSpPr>
        <p:cNvPr id="1" name=""/>
        <p:cNvGrpSpPr/>
        <p:nvPr/>
      </p:nvGrpSpPr>
      <p:grpSpPr>
        <a:xfrm>
          <a:off x="0" y="0"/>
          <a:ext cx="0" cy="0"/>
          <a:chOff x="0" y="0"/>
          <a:chExt cx="0" cy="0"/>
        </a:xfrm>
      </p:grpSpPr>
      <p:sp>
        <p:nvSpPr>
          <p:cNvPr id="145" name="Slide Number"/>
          <p:cNvSpPr txBox="1">
            <a:spLocks noGrp="1"/>
          </p:cNvSpPr>
          <p:nvPr>
            <p:ph type="sldNum" sz="quarter" idx="4294967295"/>
          </p:nvPr>
        </p:nvSpPr>
        <p:spPr>
          <a:xfrm>
            <a:off x="11581221" y="6229667"/>
            <a:ext cx="171229" cy="274638"/>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defPPr marL="0" marR="0" indent="0" algn="l" defTabSz="228600" rtl="0" fontAlgn="auto" latinLnBrk="1" hangingPunct="0">
              <a:lnSpc>
                <a:spcPct val="100000"/>
              </a:lnSpc>
              <a:spcBef>
                <a:spcPts val="0"/>
              </a:spcBef>
              <a:spcAft>
                <a:spcPts val="0"/>
              </a:spcAft>
              <a:buClrTx/>
              <a:buSzTx/>
              <a:buFontTx/>
              <a:buNone/>
              <a:tabLst/>
              <a:defRPr kumimoji="0" sz="450" b="0" i="0" u="none" strike="noStrike" cap="none" spc="0" normalizeH="0" baseline="0">
                <a:ln>
                  <a:noFill/>
                </a:ln>
                <a:solidFill>
                  <a:srgbClr val="000000"/>
                </a:solidFill>
                <a:effectLst/>
                <a:uFillTx/>
              </a:defRPr>
            </a:defPPr>
            <a:lvl1pPr marL="0" marR="0" indent="0" algn="l" defTabSz="205383" rtl="0" fontAlgn="auto" latinLnBrk="0" hangingPunct="0">
              <a:lnSpc>
                <a:spcPct val="140000"/>
              </a:lnSpc>
              <a:spcBef>
                <a:spcPts val="0"/>
              </a:spcBef>
              <a:spcAft>
                <a:spcPts val="0"/>
              </a:spcAft>
              <a:buClrTx/>
              <a:buSzTx/>
              <a:buFontTx/>
              <a:buNone/>
              <a:tabLst/>
              <a:defRPr kumimoji="0" sz="6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1pPr>
            <a:lvl2pPr marL="0" marR="0" indent="57150" algn="l" defTabSz="205383" rtl="0" fontAlgn="auto" latinLnBrk="0" hangingPunct="0">
              <a:lnSpc>
                <a:spcPct val="140000"/>
              </a:lnSpc>
              <a:spcBef>
                <a:spcPts val="0"/>
              </a:spcBef>
              <a:spcAft>
                <a:spcPts val="0"/>
              </a:spcAft>
              <a:buClrTx/>
              <a:buSzTx/>
              <a:buFontTx/>
              <a:buNone/>
              <a:tabLst/>
              <a:defRPr kumimoji="0" sz="6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2pPr>
            <a:lvl3pPr marL="0" marR="0" indent="114300" algn="l" defTabSz="205383" rtl="0" fontAlgn="auto" latinLnBrk="0" hangingPunct="0">
              <a:lnSpc>
                <a:spcPct val="140000"/>
              </a:lnSpc>
              <a:spcBef>
                <a:spcPts val="0"/>
              </a:spcBef>
              <a:spcAft>
                <a:spcPts val="0"/>
              </a:spcAft>
              <a:buClrTx/>
              <a:buSzTx/>
              <a:buFontTx/>
              <a:buNone/>
              <a:tabLst/>
              <a:defRPr kumimoji="0" sz="6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3pPr>
            <a:lvl4pPr marL="0" marR="0" indent="171450" algn="l" defTabSz="205383" rtl="0" fontAlgn="auto" latinLnBrk="0" hangingPunct="0">
              <a:lnSpc>
                <a:spcPct val="140000"/>
              </a:lnSpc>
              <a:spcBef>
                <a:spcPts val="0"/>
              </a:spcBef>
              <a:spcAft>
                <a:spcPts val="0"/>
              </a:spcAft>
              <a:buClrTx/>
              <a:buSzTx/>
              <a:buFontTx/>
              <a:buNone/>
              <a:tabLst/>
              <a:defRPr kumimoji="0" sz="6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4pPr>
            <a:lvl5pPr marL="0" marR="0" indent="228600" algn="l" defTabSz="205383" rtl="0" fontAlgn="auto" latinLnBrk="0" hangingPunct="0">
              <a:lnSpc>
                <a:spcPct val="140000"/>
              </a:lnSpc>
              <a:spcBef>
                <a:spcPts val="0"/>
              </a:spcBef>
              <a:spcAft>
                <a:spcPts val="0"/>
              </a:spcAft>
              <a:buClrTx/>
              <a:buSzTx/>
              <a:buFontTx/>
              <a:buNone/>
              <a:tabLst/>
              <a:defRPr kumimoji="0" sz="6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5pPr>
            <a:lvl6pPr marL="0" marR="0" indent="285750" algn="l" defTabSz="205383" rtl="0" fontAlgn="auto" latinLnBrk="0" hangingPunct="0">
              <a:lnSpc>
                <a:spcPct val="140000"/>
              </a:lnSpc>
              <a:spcBef>
                <a:spcPts val="0"/>
              </a:spcBef>
              <a:spcAft>
                <a:spcPts val="0"/>
              </a:spcAft>
              <a:buClrTx/>
              <a:buSzTx/>
              <a:buFontTx/>
              <a:buNone/>
              <a:tabLst/>
              <a:defRPr kumimoji="0" sz="6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6pPr>
            <a:lvl7pPr marL="0" marR="0" indent="342900" algn="l" defTabSz="205383" rtl="0" fontAlgn="auto" latinLnBrk="0" hangingPunct="0">
              <a:lnSpc>
                <a:spcPct val="140000"/>
              </a:lnSpc>
              <a:spcBef>
                <a:spcPts val="0"/>
              </a:spcBef>
              <a:spcAft>
                <a:spcPts val="0"/>
              </a:spcAft>
              <a:buClrTx/>
              <a:buSzTx/>
              <a:buFontTx/>
              <a:buNone/>
              <a:tabLst/>
              <a:defRPr kumimoji="0" sz="6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7pPr>
            <a:lvl8pPr marL="0" marR="0" indent="400050" algn="l" defTabSz="205383" rtl="0" fontAlgn="auto" latinLnBrk="0" hangingPunct="0">
              <a:lnSpc>
                <a:spcPct val="140000"/>
              </a:lnSpc>
              <a:spcBef>
                <a:spcPts val="0"/>
              </a:spcBef>
              <a:spcAft>
                <a:spcPts val="0"/>
              </a:spcAft>
              <a:buClrTx/>
              <a:buSzTx/>
              <a:buFontTx/>
              <a:buNone/>
              <a:tabLst/>
              <a:defRPr kumimoji="0" sz="6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8pPr>
            <a:lvl9pPr marL="0" marR="0" indent="457200" algn="l" defTabSz="205383" rtl="0" fontAlgn="auto" latinLnBrk="0" hangingPunct="0">
              <a:lnSpc>
                <a:spcPct val="140000"/>
              </a:lnSpc>
              <a:spcBef>
                <a:spcPts val="0"/>
              </a:spcBef>
              <a:spcAft>
                <a:spcPts val="0"/>
              </a:spcAft>
              <a:buClrTx/>
              <a:buSzTx/>
              <a:buFontTx/>
              <a:buNone/>
              <a:tabLst/>
              <a:defRPr kumimoji="0" sz="6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9pPr>
          </a:lstStyle>
          <a:p>
            <a:fld id="{86CB4B4D-7CA3-9044-876B-883B54F8677D}" type="slidenum">
              <a:rPr/>
              <a:t>8</a:t>
            </a:fld>
            <a:endParaRPr/>
          </a:p>
        </p:txBody>
      </p:sp>
      <p:sp>
        <p:nvSpPr>
          <p:cNvPr id="2" name="Text Placeholder 7">
            <a:extLst>
              <a:ext uri="{FF2B5EF4-FFF2-40B4-BE49-F238E27FC236}">
                <a16:creationId xmlns:a16="http://schemas.microsoft.com/office/drawing/2014/main" id="{376D0259-985C-4765-5E0F-854EE4B49CA4}"/>
              </a:ext>
            </a:extLst>
          </p:cNvPr>
          <p:cNvSpPr txBox="1">
            <a:spLocks/>
          </p:cNvSpPr>
          <p:nvPr/>
        </p:nvSpPr>
        <p:spPr>
          <a:xfrm>
            <a:off x="364260" y="493487"/>
            <a:ext cx="5953125" cy="1374775"/>
          </a:xfrm>
          <a:prstGeom prst="rect">
            <a:avLst/>
          </a:prstGeom>
        </p:spPr>
        <p:txBody>
          <a:bodyPr/>
          <a:lstStyle>
            <a:lvl1pPr marL="0" marR="0" indent="0" algn="ctr" defTabSz="410766" rtl="0" eaLnBrk="1" latinLnBrk="0" hangingPunct="1">
              <a:lnSpc>
                <a:spcPct val="140000"/>
              </a:lnSpc>
              <a:spcBef>
                <a:spcPts val="0"/>
              </a:spcBef>
              <a:spcAft>
                <a:spcPts val="0"/>
              </a:spcAft>
              <a:buClrTx/>
              <a:buSzPct val="75000"/>
              <a:buFontTx/>
              <a:buNone/>
              <a:tabLst/>
              <a:defRPr sz="7000" b="1" i="0" u="none" strike="noStrike" cap="none" spc="0" baseline="0">
                <a:solidFill>
                  <a:schemeClr val="bg1"/>
                </a:solidFill>
                <a:uFillTx/>
                <a:latin typeface="Neue Haas Grotesk Display Pro 65 Medium"/>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a:lstStyle>
          <a:p>
            <a:r>
              <a:rPr lang="en-US" sz="5400">
                <a:solidFill>
                  <a:schemeClr val="tx1"/>
                </a:solidFill>
                <a:latin typeface="Neue Haas Grotesk Text Pro" panose="020B0504020202020204" pitchFamily="34" charset="0"/>
              </a:rPr>
              <a:t>Meera Fickling</a:t>
            </a:r>
          </a:p>
          <a:p>
            <a:r>
              <a:rPr lang="en-US" sz="2400">
                <a:solidFill>
                  <a:schemeClr val="tx1"/>
                </a:solidFill>
                <a:latin typeface="Neue Haas Grotesk Text Pro" panose="020B0504020202020204" pitchFamily="34" charset="0"/>
              </a:rPr>
              <a:t>Western Resource Advocates</a:t>
            </a:r>
          </a:p>
        </p:txBody>
      </p:sp>
      <p:sp>
        <p:nvSpPr>
          <p:cNvPr id="5" name="Text Placeholder 8">
            <a:extLst>
              <a:ext uri="{FF2B5EF4-FFF2-40B4-BE49-F238E27FC236}">
                <a16:creationId xmlns:a16="http://schemas.microsoft.com/office/drawing/2014/main" id="{2683C6CB-D3FF-B1E7-70E9-29FCFB8E5BE0}"/>
              </a:ext>
            </a:extLst>
          </p:cNvPr>
          <p:cNvSpPr txBox="1">
            <a:spLocks/>
          </p:cNvSpPr>
          <p:nvPr/>
        </p:nvSpPr>
        <p:spPr>
          <a:xfrm>
            <a:off x="765897" y="2127476"/>
            <a:ext cx="5149850" cy="4237037"/>
          </a:xfrm>
          <a:prstGeom prst="rect">
            <a:avLst/>
          </a:prstGeom>
        </p:spPr>
        <p:txBody>
          <a:bodyPr/>
          <a:lstStyle>
            <a:lvl1pPr marL="457200" marR="0" indent="-457200" algn="l" defTabSz="410766" rtl="0" eaLnBrk="1" latinLnBrk="0" hangingPunct="1">
              <a:lnSpc>
                <a:spcPct val="100000"/>
              </a:lnSpc>
              <a:spcBef>
                <a:spcPts val="0"/>
              </a:spcBef>
              <a:spcAft>
                <a:spcPts val="0"/>
              </a:spcAft>
              <a:buClrTx/>
              <a:buSzPct val="75000"/>
              <a:buFont typeface="Arial" panose="020B0604020202020204" pitchFamily="34" charset="0"/>
              <a:buChar char="•"/>
              <a:tabLst/>
              <a:defRPr sz="3800" b="0" i="0" u="none" strike="noStrike" cap="none" spc="0" baseline="0">
                <a:solidFill>
                  <a:schemeClr val="bg1"/>
                </a:solidFill>
                <a:uFillTx/>
                <a:latin typeface="Neue Haas Grotesk Display Pro 25 Thi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3200" b="0" i="0" u="none" strike="noStrike" cap="none" spc="0" baseline="0">
                <a:solidFill>
                  <a:schemeClr val="bg1"/>
                </a:solidFill>
                <a:uFillTx/>
                <a:latin typeface="Neue Haas Grotesk Display Pro 65 Medium"/>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3200" b="0" i="0" u="none" strike="noStrike" cap="none" spc="0" baseline="0">
                <a:solidFill>
                  <a:schemeClr val="bg1"/>
                </a:solidFill>
                <a:uFillTx/>
                <a:latin typeface="Neue Haas Grotesk Display Pro 65 Medium"/>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3200" b="0" i="0" u="none" strike="noStrike" cap="none" spc="0" baseline="0">
                <a:solidFill>
                  <a:schemeClr val="bg1"/>
                </a:solidFill>
                <a:uFillTx/>
                <a:latin typeface="Neue Haas Grotesk Display Pro 65 Medium"/>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3200" b="0" i="0" u="none" strike="noStrike" cap="none" spc="0" baseline="0">
                <a:solidFill>
                  <a:schemeClr val="bg1"/>
                </a:solidFill>
                <a:uFillTx/>
                <a:latin typeface="Neue Haas Grotesk Display Pro 65 Medium"/>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a:lstStyle>
          <a:p>
            <a:pPr marL="0" marR="0" lvl="0" indent="0" algn="ctr" defTabSz="410766" rtl="0" eaLnBrk="1" fontAlgn="auto" latinLnBrk="0" hangingPunct="1">
              <a:lnSpc>
                <a:spcPct val="100000"/>
              </a:lnSpc>
              <a:spcBef>
                <a:spcPts val="0"/>
              </a:spcBef>
              <a:spcAft>
                <a:spcPts val="0"/>
              </a:spcAft>
              <a:buClrTx/>
              <a:buSzPct val="75000"/>
              <a:buFont typeface="Arial" panose="020B0604020202020204" pitchFamily="34" charset="0"/>
              <a:buNone/>
              <a:tabLst/>
              <a:defRPr/>
            </a:pPr>
            <a:endParaRPr kumimoji="0" lang="en-US" sz="4000" b="0" i="0" u="none" strike="noStrike" kern="0" cap="none" spc="0" normalizeH="0" baseline="0" noProof="0">
              <a:ln>
                <a:noFill/>
              </a:ln>
              <a:solidFill>
                <a:srgbClr val="F1EFF0"/>
              </a:solidFill>
              <a:effectLst/>
              <a:uLnTx/>
              <a:uFillTx/>
              <a:latin typeface="Neue Haas Grotesk Display Pro 25 Thin"/>
              <a:sym typeface="Neue Haas Grotesk Display Pro 55 Roman"/>
            </a:endParaRPr>
          </a:p>
          <a:p>
            <a:pPr marL="0" marR="0" lvl="0" indent="0" algn="ctr" defTabSz="410766" rtl="0" eaLnBrk="1" fontAlgn="auto" latinLnBrk="0" hangingPunct="1">
              <a:lnSpc>
                <a:spcPct val="100000"/>
              </a:lnSpc>
              <a:spcBef>
                <a:spcPts val="0"/>
              </a:spcBef>
              <a:spcAft>
                <a:spcPts val="0"/>
              </a:spcAft>
              <a:buClrTx/>
              <a:buSzPct val="75000"/>
              <a:buFont typeface="Arial" panose="020B0604020202020204" pitchFamily="34" charset="0"/>
              <a:buNone/>
              <a:tabLst/>
              <a:defRPr/>
            </a:pPr>
            <a:endParaRPr kumimoji="0" lang="en-US" sz="4000" b="0" i="0" u="none" strike="noStrike" kern="0" cap="none" spc="0" normalizeH="0" baseline="0" noProof="0">
              <a:ln>
                <a:noFill/>
              </a:ln>
              <a:solidFill>
                <a:schemeClr val="tx1"/>
              </a:solidFill>
              <a:effectLst/>
              <a:uLnTx/>
              <a:uFillTx/>
              <a:latin typeface="Neue Haas Grotesk Display Pro" panose="020D0304030502050203" pitchFamily="34" charset="0"/>
              <a:sym typeface="Neue Haas Grotesk Display Pro 55 Roman"/>
            </a:endParaRPr>
          </a:p>
          <a:p>
            <a:pPr marL="0" marR="0" lvl="0" indent="0" algn="ctr" defTabSz="410766"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kumimoji="0" lang="en-US" sz="4000" b="0" i="0" u="none" strike="noStrike" kern="0" cap="none" spc="0" normalizeH="0" baseline="0" noProof="0">
                <a:ln>
                  <a:noFill/>
                </a:ln>
                <a:solidFill>
                  <a:schemeClr val="tx1"/>
                </a:solidFill>
                <a:effectLst/>
                <a:uLnTx/>
                <a:uFillTx/>
                <a:latin typeface="Neue Haas Grotesk Text Pro" panose="020B0504020202020204" pitchFamily="34" charset="0"/>
                <a:sym typeface="Neue Haas Grotesk Display Pro 55 Roman"/>
              </a:rPr>
              <a:t>Key findings and takeaways from the report</a:t>
            </a:r>
          </a:p>
        </p:txBody>
      </p:sp>
      <p:pic>
        <p:nvPicPr>
          <p:cNvPr id="14" name="Picture 13" descr="A cover of a magazine&#10;&#10;Description automatically generated">
            <a:extLst>
              <a:ext uri="{FF2B5EF4-FFF2-40B4-BE49-F238E27FC236}">
                <a16:creationId xmlns:a16="http://schemas.microsoft.com/office/drawing/2014/main" id="{B10C8D28-1C02-7A59-5C4A-2488308A4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Tree>
    <p:extLst>
      <p:ext uri="{BB962C8B-B14F-4D97-AF65-F5344CB8AC3E}">
        <p14:creationId xmlns:p14="http://schemas.microsoft.com/office/powerpoint/2010/main" val="2214316072"/>
      </p:ext>
    </p:extLst>
  </p:cSld>
  <p:clrMapOvr>
    <a:masterClrMapping/>
  </p:clrMapOvr>
  <p:transition spd="med">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0C6806-E588-5FE8-C5FA-63B294D7A37A}"/>
              </a:ext>
            </a:extLst>
          </p:cNvPr>
          <p:cNvSpPr>
            <a:spLocks noGrp="1"/>
          </p:cNvSpPr>
          <p:nvPr>
            <p:ph idx="1"/>
          </p:nvPr>
        </p:nvSpPr>
        <p:spPr>
          <a:xfrm>
            <a:off x="977949" y="1947811"/>
            <a:ext cx="9697718" cy="4119880"/>
          </a:xfrm>
        </p:spPr>
        <p:txBody>
          <a:bodyPr anchor="ctr">
            <a:normAutofit/>
          </a:bodyPr>
          <a:lstStyle/>
          <a:p>
            <a:pPr>
              <a:spcAft>
                <a:spcPts val="600"/>
              </a:spcAft>
            </a:pPr>
            <a:r>
              <a:rPr lang="en-US" sz="2700">
                <a:latin typeface="Neue Haas Grotesk Text Pro" panose="020B0504020202020204" pitchFamily="34" charset="0"/>
              </a:rPr>
              <a:t>Prioritizing replacing ACs, gas furnaces, and gas water heaters at end of life with efficient electric appliances</a:t>
            </a:r>
          </a:p>
          <a:p>
            <a:pPr>
              <a:spcAft>
                <a:spcPts val="600"/>
              </a:spcAft>
            </a:pPr>
            <a:r>
              <a:rPr lang="en-US" sz="2700">
                <a:latin typeface="Neue Haas Grotesk Text Pro" panose="020B0504020202020204" pitchFamily="34" charset="0"/>
              </a:rPr>
              <a:t>Accelerating gas efficiency savings</a:t>
            </a:r>
          </a:p>
          <a:p>
            <a:pPr>
              <a:spcAft>
                <a:spcPts val="600"/>
              </a:spcAft>
            </a:pPr>
            <a:r>
              <a:rPr lang="en-US" sz="2700">
                <a:latin typeface="Neue Haas Grotesk Text Pro" panose="020B0504020202020204" pitchFamily="34" charset="0"/>
              </a:rPr>
              <a:t>Frontloading spending to stimulate workforce development and customer education</a:t>
            </a:r>
          </a:p>
          <a:p>
            <a:pPr>
              <a:spcAft>
                <a:spcPts val="600"/>
              </a:spcAft>
            </a:pPr>
            <a:r>
              <a:rPr lang="en-US" sz="2700">
                <a:latin typeface="Neue Haas Grotesk Text Pro" panose="020B0504020202020204" pitchFamily="34" charset="0"/>
              </a:rPr>
              <a:t>Providing robust incentives for low-income households</a:t>
            </a:r>
          </a:p>
        </p:txBody>
      </p:sp>
      <p:sp>
        <p:nvSpPr>
          <p:cNvPr id="3" name="Title 2">
            <a:extLst>
              <a:ext uri="{FF2B5EF4-FFF2-40B4-BE49-F238E27FC236}">
                <a16:creationId xmlns:a16="http://schemas.microsoft.com/office/drawing/2014/main" id="{276BFA61-151C-9E0F-351C-4AE1DCEF507E}"/>
              </a:ext>
            </a:extLst>
          </p:cNvPr>
          <p:cNvSpPr>
            <a:spLocks noGrp="1"/>
          </p:cNvSpPr>
          <p:nvPr>
            <p:ph type="title"/>
          </p:nvPr>
        </p:nvSpPr>
        <p:spPr>
          <a:xfrm>
            <a:off x="503496" y="916388"/>
            <a:ext cx="9697719" cy="1518047"/>
          </a:xfrm>
        </p:spPr>
        <p:txBody>
          <a:bodyPr anchor="ctr">
            <a:normAutofit fontScale="90000"/>
          </a:bodyPr>
          <a:lstStyle/>
          <a:p>
            <a:r>
              <a:rPr lang="en-US" sz="3600">
                <a:solidFill>
                  <a:schemeClr val="accent4"/>
                </a:solidFill>
                <a:latin typeface="Neue Haas Grotesk Text Pro" panose="020B0504020202020204" pitchFamily="34" charset="0"/>
              </a:rPr>
              <a:t>Meeting the clean heat targets requires a market transformation of HVAC and water heating over the  next 7 years. We can do this by:</a:t>
            </a:r>
            <a:br>
              <a:rPr lang="en-US"/>
            </a:br>
            <a:endParaRPr lang="en-US"/>
          </a:p>
        </p:txBody>
      </p:sp>
    </p:spTree>
    <p:extLst>
      <p:ext uri="{BB962C8B-B14F-4D97-AF65-F5344CB8AC3E}">
        <p14:creationId xmlns:p14="http://schemas.microsoft.com/office/powerpoint/2010/main" val="4258364419"/>
      </p:ext>
    </p:extLst>
  </p:cSld>
  <p:clrMapOvr>
    <a:masterClrMapping/>
  </p:clrMapOvr>
  <p:transition spd="slow">
    <p:fade/>
  </p:transition>
</p:sld>
</file>

<file path=ppt/theme/theme1.xml><?xml version="1.0" encoding="utf-8"?>
<a:theme xmlns:a="http://schemas.openxmlformats.org/drawingml/2006/main" name="WRA New Branding">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RA 2023 BRANDING">
      <a:majorFont>
        <a:latin typeface="Neue Haas Grotesk Display Pro"/>
        <a:ea typeface=""/>
        <a:cs typeface=""/>
      </a:majorFont>
      <a:minorFont>
        <a:latin typeface="Calibri"/>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653BD822-18CF-4107-BC5F-FCCFCC654B26}" vid="{65CC686F-310E-4E6F-A1E4-F4E83D715B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Marigold_right_side">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653BD822-18CF-4107-BC5F-FCCFCC654B26}" vid="{8F89AB1A-6C25-4B9D-BE75-49246ECAA9D3}"/>
    </a:ext>
  </a:extLst>
</a:theme>
</file>

<file path=ppt/theme/theme3.xml><?xml version="1.0" encoding="utf-8"?>
<a:theme xmlns:a="http://schemas.openxmlformats.org/drawingml/2006/main" name="Split_content_green_righ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653BD822-18CF-4107-BC5F-FCCFCC654B26}" vid="{63478D91-C024-4D3E-8EFC-19359F1EB7D1}"/>
    </a:ext>
  </a:extLst>
</a:theme>
</file>

<file path=ppt/theme/theme4.xml><?xml version="1.0" encoding="utf-8"?>
<a:theme xmlns:a="http://schemas.openxmlformats.org/drawingml/2006/main" name="Split_Layout_Marigold_Lef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653BD822-18CF-4107-BC5F-FCCFCC654B26}" vid="{D46C83E5-B1B8-4C97-A759-C3B21AF8A807}"/>
    </a:ext>
  </a:extLst>
</a:theme>
</file>

<file path=ppt/theme/theme5.xml><?xml version="1.0" encoding="utf-8"?>
<a:theme xmlns:a="http://schemas.openxmlformats.org/drawingml/2006/main" name="Dark ">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Custom 2 - Subheader">
      <a:majorFont>
        <a:latin typeface="NeueHaasGroteskDisp Pro Md"/>
        <a:ea typeface=""/>
        <a:cs typeface=""/>
      </a:majorFont>
      <a:minorFont>
        <a:latin typeface="Neue Haas Grotesk Display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53BD822-18CF-4107-BC5F-FCCFCC654B26}" vid="{17D77FCE-F8C5-48E3-B9A7-7D7D5F3BE0DC}"/>
    </a:ext>
  </a:extLst>
</a:theme>
</file>

<file path=ppt/theme/theme6.xml><?xml version="1.0" encoding="utf-8"?>
<a:theme xmlns:a="http://schemas.openxmlformats.org/drawingml/2006/main" name="White_Background_Conten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653BD822-18CF-4107-BC5F-FCCFCC654B26}" vid="{CCAAB215-F918-4E56-8EA3-92C3D162138C}"/>
    </a:ext>
  </a:extLst>
</a:theme>
</file>

<file path=ppt/theme/theme7.xml><?xml version="1.0" encoding="utf-8"?>
<a:theme xmlns:a="http://schemas.openxmlformats.org/drawingml/2006/main" name="White">
  <a:themeElements>
    <a:clrScheme name="White">
      <a:dk1>
        <a:srgbClr val="03221D"/>
      </a:dk1>
      <a:lt1>
        <a:srgbClr val="221F1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Questions">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653BD822-18CF-4107-BC5F-FCCFCC654B26}" vid="{0575D38E-DE98-4EE0-8020-076B0F079742}"/>
    </a:ext>
  </a:extLst>
</a:theme>
</file>

<file path=ppt/theme/theme9.xml><?xml version="1.0" encoding="utf-8"?>
<a:theme xmlns:a="http://schemas.openxmlformats.org/drawingml/2006/main" name="template - PPT">
  <a:themeElements>
    <a:clrScheme name="Synapse2">
      <a:dk1>
        <a:sysClr val="windowText" lastClr="000000"/>
      </a:dk1>
      <a:lt1>
        <a:sysClr val="window" lastClr="FFFFFF"/>
      </a:lt1>
      <a:dk2>
        <a:srgbClr val="44546A"/>
      </a:dk2>
      <a:lt2>
        <a:srgbClr val="E7E6E6"/>
      </a:lt2>
      <a:accent1>
        <a:srgbClr val="143376"/>
      </a:accent1>
      <a:accent2>
        <a:srgbClr val="377FE7"/>
      </a:accent2>
      <a:accent3>
        <a:srgbClr val="F8AB48"/>
      </a:accent3>
      <a:accent4>
        <a:srgbClr val="EFF9FE"/>
      </a:accent4>
      <a:accent5>
        <a:srgbClr val="18224A"/>
      </a:accent5>
      <a:accent6>
        <a:srgbClr val="39C5A9"/>
      </a:accent6>
      <a:hlink>
        <a:srgbClr val="000000"/>
      </a:hlink>
      <a:folHlink>
        <a:srgbClr val="595959"/>
      </a:folHlink>
    </a:clrScheme>
    <a:fontScheme name="Energy Guides">
      <a:majorFont>
        <a:latin typeface="Arial"/>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5B21414-E425-44DB-BCBC-3AA433F4105F}" vid="{8F20BD9F-445B-42DA-A0E5-C96F46B1381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8b4bd7b-f05e-4f70-a4e5-b921ddb8da03" xsi:nil="true"/>
    <lcf76f155ced4ddcb4097134ff3c332f xmlns="c596e360-7d26-4837-bd75-24a95a1c0395">
      <Terms xmlns="http://schemas.microsoft.com/office/infopath/2007/PartnerControls"/>
    </lcf76f155ced4ddcb4097134ff3c332f>
    <SharedWithUsers xmlns="38b4bd7b-f05e-4f70-a4e5-b921ddb8da03">
      <UserInfo>
        <DisplayName>James Quirk</DisplayName>
        <AccountId>524</AccountId>
        <AccountType/>
      </UserInfo>
      <UserInfo>
        <DisplayName>Stacy Tellinghuisen</DisplayName>
        <AccountId>51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E3E40CAE36B5439402BD4F8BEAACFC" ma:contentTypeVersion="17" ma:contentTypeDescription="Create a new document." ma:contentTypeScope="" ma:versionID="010bb61dd9a169a763739dabd3082a90">
  <xsd:schema xmlns:xsd="http://www.w3.org/2001/XMLSchema" xmlns:xs="http://www.w3.org/2001/XMLSchema" xmlns:p="http://schemas.microsoft.com/office/2006/metadata/properties" xmlns:ns2="c596e360-7d26-4837-bd75-24a95a1c0395" xmlns:ns3="38b4bd7b-f05e-4f70-a4e5-b921ddb8da03" targetNamespace="http://schemas.microsoft.com/office/2006/metadata/properties" ma:root="true" ma:fieldsID="46c439af7948e2f8b974b380d33f3f50" ns2:_="" ns3:_="">
    <xsd:import namespace="c596e360-7d26-4837-bd75-24a95a1c0395"/>
    <xsd:import namespace="38b4bd7b-f05e-4f70-a4e5-b921ddb8da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96e360-7d26-4837-bd75-24a95a1c03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6645929-e136-445d-a601-ee1ae25cb6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b4bd7b-f05e-4f70-a4e5-b921ddb8da0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c19dd6-00e7-4cd8-9ae1-e8f1c040a403}" ma:internalName="TaxCatchAll" ma:showField="CatchAllData" ma:web="38b4bd7b-f05e-4f70-a4e5-b921ddb8da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3248BA-CB5E-4898-BB8B-D23E3EB6981B}">
  <ds:schemaRefs>
    <ds:schemaRef ds:uri="38b4bd7b-f05e-4f70-a4e5-b921ddb8da03"/>
    <ds:schemaRef ds:uri="c596e360-7d26-4837-bd75-24a95a1c039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F425489-9BE7-44CA-BF69-281EA330DA44}">
  <ds:schemaRefs>
    <ds:schemaRef ds:uri="38b4bd7b-f05e-4f70-a4e5-b921ddb8da03"/>
    <ds:schemaRef ds:uri="c596e360-7d26-4837-bd75-24a95a1c03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72024E5-575E-4AB9-B14A-CA75F4C377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PowerPoint Deck Template - WRA 2023</Template>
  <Application>Microsoft Office PowerPoint</Application>
  <PresentationFormat>Widescreen</PresentationFormat>
  <Slides>30</Slides>
  <Notes>9</Notes>
  <HiddenSlides>0</HiddenSlides>
  <ScaleCrop>false</ScaleCrop>
  <HeadingPairs>
    <vt:vector size="4" baseType="variant">
      <vt:variant>
        <vt:lpstr>Theme</vt:lpstr>
      </vt:variant>
      <vt:variant>
        <vt:i4>9</vt:i4>
      </vt:variant>
      <vt:variant>
        <vt:lpstr>Slide Titles</vt:lpstr>
      </vt:variant>
      <vt:variant>
        <vt:i4>30</vt:i4>
      </vt:variant>
    </vt:vector>
  </HeadingPairs>
  <TitlesOfParts>
    <vt:vector size="39" baseType="lpstr">
      <vt:lpstr>WRA New Branding</vt:lpstr>
      <vt:lpstr>Marigold_right_side</vt:lpstr>
      <vt:lpstr>Split_content_green_right</vt:lpstr>
      <vt:lpstr>Split_Layout_Marigold_Left</vt:lpstr>
      <vt:lpstr>Dark </vt:lpstr>
      <vt:lpstr>White_Background_Content</vt:lpstr>
      <vt:lpstr>White</vt:lpstr>
      <vt:lpstr>Questions</vt:lpstr>
      <vt:lpstr>template - PPT</vt:lpstr>
      <vt:lpstr>PowerPoint Presentation</vt:lpstr>
      <vt:lpstr>PowerPoint Presentation</vt:lpstr>
      <vt:lpstr>PowerPoint Presentation</vt:lpstr>
      <vt:lpstr>PowerPoint Presentation</vt:lpstr>
      <vt:lpstr>Introduction</vt:lpstr>
      <vt:lpstr>PowerPoint Presentation</vt:lpstr>
      <vt:lpstr>PowerPoint Presentation</vt:lpstr>
      <vt:lpstr>PowerPoint Presentation</vt:lpstr>
      <vt:lpstr>Meeting the clean heat targets requires a market transformation of HVAC and water heating over the  next 7 years. We can do this by: </vt:lpstr>
      <vt:lpstr>The Challenge</vt:lpstr>
      <vt:lpstr>Why electrification and efficiency?</vt:lpstr>
      <vt:lpstr>Electric replacements for gas appliances increase as a percentage of annual appliance sales</vt:lpstr>
      <vt:lpstr>Electrification drives most of the reduction in gas sales in our portfolio, but efficiency plays a role</vt:lpstr>
      <vt:lpstr>Incentives</vt:lpstr>
      <vt:lpstr>Complementary policies</vt:lpstr>
      <vt:lpstr>Budget</vt:lpstr>
      <vt:lpstr>Benefits of our portfolio</vt:lpstr>
      <vt:lpstr>PowerPoint Presentation</vt:lpstr>
      <vt:lpstr>Costs and Emission Reduction Potential of Building Heat Decarbonization Options</vt:lpstr>
      <vt:lpstr>About Synapse</vt:lpstr>
      <vt:lpstr>Decarbonization Options: Cost, Potential, Emissions</vt:lpstr>
      <vt:lpstr>Annual Utility Cost of Avoided Emissions by Resource</vt:lpstr>
      <vt:lpstr>Scenarios: Xcel Gas, Colorado</vt:lpstr>
      <vt:lpstr>Annual Average Utility Cost of Avoided Emissions by Scenario</vt:lpstr>
      <vt:lpstr>PowerPoint Presentation</vt:lpstr>
      <vt:lpstr>Natural Gas &amp; Public Health</vt:lpstr>
      <vt:lpstr>Community Benefits of Making  Homes More Efficient &amp; Electric</vt:lpstr>
      <vt:lpstr>Environmental Justice &amp; Equity Must be Centered in the Transition to Clean Heat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Template PPT deck</dc:subject>
  <dc:creator>Haley Littleton</dc:creator>
  <cp:revision>1</cp:revision>
  <dcterms:created xsi:type="dcterms:W3CDTF">2023-07-20T19:03:22Z</dcterms:created>
  <dcterms:modified xsi:type="dcterms:W3CDTF">2023-08-03T17:46:49Z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0x010100EAE3E40CAE36B5439402BD4F8BEAACFC</vt:lpwstr>
  </property>
  <property fmtid="{D5CDD505-2E9C-101B-9397-08002B2CF9AE}" pid="3" name="MediaServiceImageTags">
    <vt:lpwstr/>
  </property>
</Properties>
</file>